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2.jpeg" ContentType="image/jpeg"/>
  <Override PartName="/ppt/media/image3.jpeg" ContentType="image/jpeg"/>
  <Override PartName="/ppt/media/image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1pPr>
    <a:lvl2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2pPr>
    <a:lvl3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3pPr>
    <a:lvl4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4pPr>
    <a:lvl5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5pPr>
    <a:lvl6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6pPr>
    <a:lvl7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7pPr>
    <a:lvl8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8pPr>
    <a:lvl9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Col>
    <a:lastRow>
      <a:tcTxStyle b="off" i="off">
        <a:fontRef idx="minor">
          <a:srgbClr val="000000"/>
        </a:fontRef>
        <a:srgbClr val="000000"/>
      </a:tcTxStyle>
      <a:tcStyle>
        <a:tcBdr>
          <a:left>
            <a:ln w="12700" cap="flat">
              <a:solidFill>
                <a:srgbClr val="B4B4B4"/>
              </a:solidFill>
              <a:prstDash val="solid"/>
              <a:miter lim="400000"/>
            </a:ln>
          </a:left>
          <a:right>
            <a:ln w="12700" cap="flat">
              <a:solidFill>
                <a:srgbClr val="B4B4B4"/>
              </a:solidFill>
              <a:prstDash val="solid"/>
              <a:miter lim="400000"/>
            </a:ln>
          </a:right>
          <a:top>
            <a:ln w="25400" cap="flat">
              <a:solidFill>
                <a:srgbClr val="000000"/>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Row>
  </a:tblStyle>
  <a:tblStyle styleId="{C7B018BB-80A7-4F77-B60F-C8B233D01FF8}"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808785"/>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AB1802"/>
          </a:solidFill>
        </a:fill>
      </a:tcStyle>
    </a:firstRow>
  </a:tblStyle>
  <a:tblStyle styleId="{EEE7283C-3CF3-47DC-8721-378D4A62B228}" styleName="">
    <a:tblBg/>
    <a:wholeTbl>
      <a:tcTxStyle b="off" i="off">
        <a:fontRef idx="minor">
          <a:srgbClr val="5A5F5E"/>
        </a:fontRef>
        <a:srgbClr val="5A5F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satOff val="1848"/>
              <a:lumOff val="-15262"/>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B4B4B4"/>
              </a:solidFill>
              <a:prstDash val="solid"/>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noFill/>
              <a:miter lim="400000"/>
            </a:ln>
          </a:bottom>
          <a:insideH>
            <a:ln w="12700" cap="flat">
              <a:solidFill>
                <a:schemeClr val="accent6">
                  <a:satOff val="1848"/>
                  <a:lumOff val="-15262"/>
                </a:schemeClr>
              </a:solidFill>
              <a:prstDash val="solid"/>
              <a:miter lim="400000"/>
            </a:ln>
          </a:insideH>
          <a:insideV>
            <a:ln w="12700" cap="flat">
              <a:noFill/>
              <a:miter lim="400000"/>
            </a:ln>
          </a:insideV>
        </a:tcBdr>
        <a:fill>
          <a:solidFill>
            <a:schemeClr val="accent6"/>
          </a:solidFill>
        </a:fill>
      </a:tcStyle>
    </a:firstRow>
  </a:tblStyle>
  <a:tblStyle styleId="{CF821DB8-F4EB-4A41-A1BA-3FCAFE7338EE}" styleName="">
    <a:tblBg/>
    <a:wholeTbl>
      <a:tcTxStyle b="off" i="off">
        <a:fontRef idx="minor">
          <a:srgbClr val="5A5F5E"/>
        </a:fontRef>
        <a:srgbClr val="5A5F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rgbClr val="000000">
              <a:alpha val="5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08785"/>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noFill/>
              <a:miter lim="400000"/>
            </a:ln>
          </a:insideH>
          <a:insideV>
            <a:ln w="12700" cap="flat">
              <a:noFill/>
              <a:miter lim="400000"/>
            </a:ln>
          </a:insideV>
        </a:tcBdr>
        <a:fill>
          <a:solidFill>
            <a:srgbClr val="E5E6E5"/>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B4B4B4"/>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5A5F5E"/>
          </a:solidFill>
        </a:fill>
      </a:tcStyle>
    </a:firstRow>
  </a:tblStyle>
  <a:tblStyle styleId="{33BA23B1-9221-436E-865A-0063620EA4FD}" styleName="">
    <a:tblBg/>
    <a:wholeTb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EBEBEB"/>
          </a:solidFill>
        </a:fill>
      </a:tcStyle>
    </a:band2H>
    <a:firstCol>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E5E6E5"/>
          </a:solidFill>
        </a:fill>
      </a:tcStyle>
    </a:firstCol>
    <a:la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lastRow>
    <a:firstRow>
      <a:tcTxStyle b="off" i="off">
        <a:fontRef idx="minor">
          <a:srgbClr val="5A5F5E"/>
        </a:fontRef>
        <a:srgbClr val="5A5F5E"/>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CCCCCC"/>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custDash>
                <a:ds d="200000" sp="200000"/>
              </a:custDash>
              <a:miter lim="400000"/>
            </a:ln>
          </a:top>
          <a:bottom>
            <a:ln w="12700" cap="flat">
              <a:solidFill>
                <a:srgbClr val="5A5F5E"/>
              </a:solidFill>
              <a:custDash>
                <a:ds d="200000" sp="200000"/>
              </a:custDash>
              <a:miter lim="400000"/>
            </a:ln>
          </a:bottom>
          <a:insideH>
            <a:ln w="12700" cap="flat">
              <a:solidFill>
                <a:srgbClr val="5A5F5E"/>
              </a:solidFill>
              <a:custDash>
                <a:ds d="200000" sp="200000"/>
              </a:custDash>
              <a:miter lim="400000"/>
            </a:ln>
          </a:insideH>
          <a:insideV>
            <a:ln w="12700" cap="flat">
              <a:solidFill>
                <a:srgbClr val="C8C8C8"/>
              </a:solidFill>
              <a:prstDash val="solid"/>
              <a:miter lim="400000"/>
            </a:ln>
          </a:insideV>
        </a:tcBdr>
        <a:fill>
          <a:noFill/>
        </a:fill>
      </a:tcStyle>
    </a:wholeTbl>
    <a:band2H>
      <a:tcTxStyle b="def" i="def"/>
      <a:tcStyle>
        <a:tcBdr/>
        <a:fill>
          <a:solidFill>
            <a:srgbClr val="000000">
              <a:alpha val="5000"/>
            </a:srgbClr>
          </a:solidFill>
        </a:fill>
      </a:tcStyle>
    </a:band2H>
    <a:firstCol>
      <a:tcTxStyle b="off" i="off">
        <a:fontRef idx="minor">
          <a:srgbClr val="000000"/>
        </a:fontRef>
        <a:srgbClr val="000000"/>
      </a:tcTxStyle>
      <a:tcStyle>
        <a:tcBdr>
          <a:left>
            <a:ln w="12700" cap="flat">
              <a:noFill/>
              <a:miter lim="400000"/>
            </a:ln>
          </a:left>
          <a:right>
            <a:ln w="12700" cap="flat">
              <a:solidFill>
                <a:srgbClr val="5A5F5E"/>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Col>
    <a:la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5A5F5E"/>
              </a:solidFill>
              <a:prstDash val="solid"/>
              <a:miter lim="400000"/>
            </a:ln>
          </a:top>
          <a:bottom>
            <a:ln w="12700" cap="flat">
              <a:noFill/>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lastRow>
    <a:firstRow>
      <a:tcTxStyle b="off" i="off">
        <a:fontRef idx="minor">
          <a:srgbClr val="000000"/>
        </a:fontRef>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noFill/>
              <a:miter lim="400000"/>
            </a:ln>
          </a:top>
          <a:bottom>
            <a:ln w="12700" cap="flat">
              <a:solidFill>
                <a:srgbClr val="5A5F5E"/>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s>

</file>

<file path=ppt/media/image1.jpeg>
</file>

<file path=ppt/media/image1.png>
</file>

<file path=ppt/media/image1.tif>
</file>

<file path=ppt/media/image2.jpeg>
</file>

<file path=ppt/media/image2.png>
</file>

<file path=ppt/media/image2.tif>
</file>

<file path=ppt/media/image3.jpeg>
</file>

<file path=ppt/media/image3.png>
</file>

<file path=ppt/media/image3.tif>
</file>

<file path=ppt/media/image4.jpeg>
</file>

<file path=ppt/media/image4.png>
</file>

<file path=ppt/media/image4.tif>
</file>

<file path=ppt/media/image5.tif>
</file>

<file path=ppt/media/image6.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673100" y="2870200"/>
            <a:ext cx="23050500" cy="4559300"/>
          </a:xfrm>
          <a:prstGeom prst="rect">
            <a:avLst/>
          </a:prstGeom>
        </p:spPr>
        <p:txBody>
          <a:bodyPr anchor="b"/>
          <a:lstStyle/>
          <a:p>
            <a:pPr/>
            <a:r>
              <a:t>Title Text</a:t>
            </a:r>
          </a:p>
        </p:txBody>
      </p:sp>
      <p:sp>
        <p:nvSpPr>
          <p:cNvPr id="12" name="Body Level One…"/>
          <p:cNvSpPr txBox="1"/>
          <p:nvPr>
            <p:ph type="body" sz="quarter" idx="1"/>
          </p:nvPr>
        </p:nvSpPr>
        <p:spPr>
          <a:xfrm>
            <a:off x="673100" y="7416800"/>
            <a:ext cx="23050500" cy="1816100"/>
          </a:xfrm>
          <a:prstGeom prst="rect">
            <a:avLst/>
          </a:prstGeom>
        </p:spPr>
        <p:txBody>
          <a:bodyPr anchor="t"/>
          <a:lstStyle>
            <a:lvl1pPr marL="0" indent="0" algn="ctr">
              <a:spcBef>
                <a:spcPts val="0"/>
              </a:spcBef>
              <a:buSzTx/>
              <a:buNone/>
            </a:lvl1pPr>
            <a:lvl2pPr marL="0" indent="0" algn="ctr">
              <a:spcBef>
                <a:spcPts val="0"/>
              </a:spcBef>
              <a:buSzTx/>
              <a:buNone/>
            </a:lvl2pPr>
            <a:lvl3pPr marL="0" indent="0" algn="ctr">
              <a:spcBef>
                <a:spcPts val="0"/>
              </a:spcBef>
              <a:buSzTx/>
              <a:buNone/>
            </a:lvl3pPr>
            <a:lvl4pPr marL="0" indent="0" algn="ctr">
              <a:spcBef>
                <a:spcPts val="0"/>
              </a:spcBef>
              <a:buSzTx/>
              <a:buNone/>
            </a:lvl4pPr>
            <a:lvl5pPr marL="0" indent="0" algn="ctr">
              <a:spcBef>
                <a:spcPts val="0"/>
              </a:spcBef>
              <a:buSzTx/>
              <a:buNone/>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2387600" y="8001000"/>
            <a:ext cx="19621500" cy="647700"/>
          </a:xfrm>
          <a:prstGeom prst="rect">
            <a:avLst/>
          </a:prstGeom>
        </p:spPr>
        <p:txBody>
          <a:bodyPr anchor="t">
            <a:spAutoFit/>
          </a:bodyPr>
          <a:lstStyle>
            <a:lvl1pPr marL="0" indent="0" algn="ctr">
              <a:spcBef>
                <a:spcPts val="0"/>
              </a:spcBef>
              <a:buSzTx/>
              <a:buNone/>
              <a:defRPr sz="3800"/>
            </a:lvl1pPr>
          </a:lstStyle>
          <a:p>
            <a:pPr/>
            <a:r>
              <a:t>–Johnny Appleseed</a:t>
            </a:r>
          </a:p>
        </p:txBody>
      </p:sp>
      <p:sp>
        <p:nvSpPr>
          <p:cNvPr id="94" name="“Type a quote here.”"/>
          <p:cNvSpPr txBox="1"/>
          <p:nvPr>
            <p:ph type="body" sz="quarter" idx="22"/>
          </p:nvPr>
        </p:nvSpPr>
        <p:spPr>
          <a:xfrm>
            <a:off x="2374900" y="5892800"/>
            <a:ext cx="19621500" cy="850900"/>
          </a:xfrm>
          <a:prstGeom prst="rect">
            <a:avLst/>
          </a:prstGeom>
        </p:spPr>
        <p:txBody>
          <a:bodyPr>
            <a:spAutoFit/>
          </a:bodyPr>
          <a:lstStyle>
            <a:lvl1pPr marL="0" indent="0" algn="ctr">
              <a:spcBef>
                <a:spcPts val="0"/>
              </a:spcBef>
              <a:buSzTx/>
              <a:buNone/>
            </a:lvl1pPr>
          </a:lstStyle>
          <a:p>
            <a:pPr/>
            <a:r>
              <a:t>“Type a quote here.”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0" y="0"/>
            <a:ext cx="24384000" cy="137160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4280774" y="-1688429"/>
            <a:ext cx="15829857" cy="11849101"/>
          </a:xfrm>
          <a:prstGeom prst="rect">
            <a:avLst/>
          </a:prstGeom>
        </p:spPr>
        <p:txBody>
          <a:bodyPr lIns="91439" tIns="45719" rIns="91439" bIns="45719" anchor="t">
            <a:noAutofit/>
          </a:bodyPr>
          <a:lstStyle/>
          <a:p>
            <a:pPr/>
          </a:p>
        </p:txBody>
      </p:sp>
      <p:sp>
        <p:nvSpPr>
          <p:cNvPr id="21" name="Title Text"/>
          <p:cNvSpPr txBox="1"/>
          <p:nvPr>
            <p:ph type="title"/>
          </p:nvPr>
        </p:nvSpPr>
        <p:spPr>
          <a:xfrm>
            <a:off x="2387600" y="9728200"/>
            <a:ext cx="19621500" cy="1803400"/>
          </a:xfrm>
          <a:prstGeom prst="rect">
            <a:avLst/>
          </a:prstGeom>
        </p:spPr>
        <p:txBody>
          <a:bodyPr/>
          <a:lstStyle/>
          <a:p>
            <a:pPr/>
            <a:r>
              <a:t>Title Text</a:t>
            </a:r>
          </a:p>
        </p:txBody>
      </p:sp>
      <p:sp>
        <p:nvSpPr>
          <p:cNvPr id="22" name="Body Level One…"/>
          <p:cNvSpPr txBox="1"/>
          <p:nvPr>
            <p:ph type="body" sz="quarter" idx="1"/>
          </p:nvPr>
        </p:nvSpPr>
        <p:spPr>
          <a:xfrm>
            <a:off x="2387600" y="11518900"/>
            <a:ext cx="19621500" cy="1600200"/>
          </a:xfrm>
          <a:prstGeom prst="rect">
            <a:avLst/>
          </a:prstGeom>
        </p:spPr>
        <p:txBody>
          <a:bodyPr anchor="t"/>
          <a:lstStyle>
            <a:lvl1pPr marL="0" indent="0" algn="ctr">
              <a:spcBef>
                <a:spcPts val="0"/>
              </a:spcBef>
              <a:buSzTx/>
              <a:buNone/>
            </a:lvl1pPr>
            <a:lvl2pPr marL="0" indent="0" algn="ctr">
              <a:spcBef>
                <a:spcPts val="0"/>
              </a:spcBef>
              <a:buSzTx/>
              <a:buNone/>
            </a:lvl2pPr>
            <a:lvl3pPr marL="0" indent="0" algn="ctr">
              <a:spcBef>
                <a:spcPts val="0"/>
              </a:spcBef>
              <a:buSzTx/>
              <a:buNone/>
            </a:lvl3pPr>
            <a:lvl4pPr marL="0" indent="0" algn="ctr">
              <a:spcBef>
                <a:spcPts val="0"/>
              </a:spcBef>
              <a:buSzTx/>
              <a:buNone/>
            </a:lvl4pPr>
            <a:lvl5pPr marL="0" indent="0" algn="ctr">
              <a:spcBef>
                <a:spcPts val="0"/>
              </a:spcBef>
              <a:buSzTx/>
              <a:buNone/>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0" name="Title Text"/>
          <p:cNvSpPr txBox="1"/>
          <p:nvPr>
            <p:ph type="title"/>
          </p:nvPr>
        </p:nvSpPr>
        <p:spPr>
          <a:xfrm>
            <a:off x="673100" y="4572000"/>
            <a:ext cx="23050500" cy="45593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10590462" y="1511300"/>
            <a:ext cx="13644824" cy="12128732"/>
          </a:xfrm>
          <a:prstGeom prst="rect">
            <a:avLst/>
          </a:prstGeom>
        </p:spPr>
        <p:txBody>
          <a:bodyPr lIns="91439" tIns="45719" rIns="91439" bIns="45719" anchor="t">
            <a:noAutofit/>
          </a:bodyPr>
          <a:lstStyle/>
          <a:p>
            <a:pPr/>
          </a:p>
        </p:txBody>
      </p:sp>
      <p:sp>
        <p:nvSpPr>
          <p:cNvPr id="39" name="Title Text"/>
          <p:cNvSpPr txBox="1"/>
          <p:nvPr>
            <p:ph type="title"/>
          </p:nvPr>
        </p:nvSpPr>
        <p:spPr>
          <a:xfrm>
            <a:off x="673100" y="1435100"/>
            <a:ext cx="11049000" cy="5461000"/>
          </a:xfrm>
          <a:prstGeom prst="rect">
            <a:avLst/>
          </a:prstGeom>
        </p:spPr>
        <p:txBody>
          <a:bodyPr anchor="b"/>
          <a:lstStyle/>
          <a:p>
            <a:pPr/>
            <a:r>
              <a:t>Title Text</a:t>
            </a:r>
          </a:p>
        </p:txBody>
      </p:sp>
      <p:sp>
        <p:nvSpPr>
          <p:cNvPr id="40" name="Body Level One…"/>
          <p:cNvSpPr txBox="1"/>
          <p:nvPr>
            <p:ph type="body" sz="quarter" idx="1"/>
          </p:nvPr>
        </p:nvSpPr>
        <p:spPr>
          <a:xfrm>
            <a:off x="673100" y="6870700"/>
            <a:ext cx="11049000" cy="5461000"/>
          </a:xfrm>
          <a:prstGeom prst="rect">
            <a:avLst/>
          </a:prstGeom>
        </p:spPr>
        <p:txBody>
          <a:bodyPr anchor="t"/>
          <a:lstStyle>
            <a:lvl1pPr marL="0" indent="0" algn="ctr">
              <a:spcBef>
                <a:spcPts val="0"/>
              </a:spcBef>
              <a:buSzTx/>
              <a:buNone/>
            </a:lvl1pPr>
            <a:lvl2pPr marL="0" indent="0" algn="ctr">
              <a:spcBef>
                <a:spcPts val="0"/>
              </a:spcBef>
              <a:buSzTx/>
              <a:buNone/>
            </a:lvl2pPr>
            <a:lvl3pPr marL="0" indent="0" algn="ctr">
              <a:spcBef>
                <a:spcPts val="0"/>
              </a:spcBef>
              <a:buSzTx/>
              <a:buNone/>
            </a:lvl3pPr>
            <a:lvl4pPr marL="0" indent="0" algn="ctr">
              <a:spcBef>
                <a:spcPts val="0"/>
              </a:spcBef>
              <a:buSzTx/>
              <a:buNone/>
            </a:lvl4pPr>
            <a:lvl5pPr marL="0" indent="0" algn="ctr">
              <a:spcBef>
                <a:spcPts val="0"/>
              </a:spcBef>
              <a:buSzTx/>
              <a:buNone/>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marL="736600" indent="-736600">
              <a:lnSpc>
                <a:spcPct val="120000"/>
              </a:lnSpc>
              <a:spcBef>
                <a:spcPts val="6500"/>
              </a:spcBef>
              <a:defRPr sz="6400"/>
            </a:lvl1pPr>
            <a:lvl2pPr marL="1473200" indent="-736600">
              <a:lnSpc>
                <a:spcPct val="120000"/>
              </a:lnSpc>
              <a:spcBef>
                <a:spcPts val="6500"/>
              </a:spcBef>
              <a:defRPr sz="6400"/>
            </a:lvl2pPr>
            <a:lvl3pPr marL="2209800" indent="-736600">
              <a:lnSpc>
                <a:spcPct val="120000"/>
              </a:lnSpc>
              <a:spcBef>
                <a:spcPts val="6500"/>
              </a:spcBef>
              <a:defRPr sz="6400"/>
            </a:lvl3pPr>
            <a:lvl4pPr marL="2946400" indent="-736600">
              <a:lnSpc>
                <a:spcPct val="120000"/>
              </a:lnSpc>
              <a:spcBef>
                <a:spcPts val="6500"/>
              </a:spcBef>
              <a:defRPr sz="6400"/>
            </a:lvl4pPr>
            <a:lvl5pPr marL="3683000" indent="-736600">
              <a:lnSpc>
                <a:spcPct val="120000"/>
              </a:lnSpc>
              <a:spcBef>
                <a:spcPts val="6500"/>
              </a:spcBef>
              <a:defRPr sz="6400"/>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21"/>
          </p:nvPr>
        </p:nvSpPr>
        <p:spPr>
          <a:xfrm>
            <a:off x="11814854" y="3230211"/>
            <a:ext cx="11753235" cy="10447317"/>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673100" y="3835400"/>
            <a:ext cx="11049000" cy="8864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435100" y="1066800"/>
            <a:ext cx="21501100" cy="11557000"/>
          </a:xfrm>
          <a:prstGeom prst="rect">
            <a:avLst/>
          </a:prstGeom>
        </p:spPr>
        <p:txBody>
          <a:bodyPr/>
          <a:lstStyle>
            <a:lvl1pPr marL="736600" indent="-736600">
              <a:lnSpc>
                <a:spcPct val="120000"/>
              </a:lnSpc>
              <a:spcBef>
                <a:spcPts val="6500"/>
              </a:spcBef>
              <a:defRPr sz="6400"/>
            </a:lvl1pPr>
            <a:lvl2pPr marL="1473200" indent="-736600">
              <a:lnSpc>
                <a:spcPct val="120000"/>
              </a:lnSpc>
              <a:spcBef>
                <a:spcPts val="6500"/>
              </a:spcBef>
              <a:defRPr sz="6400"/>
            </a:lvl2pPr>
            <a:lvl3pPr marL="2209800" indent="-736600">
              <a:lnSpc>
                <a:spcPct val="120000"/>
              </a:lnSpc>
              <a:spcBef>
                <a:spcPts val="6500"/>
              </a:spcBef>
              <a:defRPr sz="6400"/>
            </a:lvl3pPr>
            <a:lvl4pPr marL="2946400" indent="-736600">
              <a:lnSpc>
                <a:spcPct val="120000"/>
              </a:lnSpc>
              <a:spcBef>
                <a:spcPts val="6500"/>
              </a:spcBef>
              <a:defRPr sz="6400"/>
            </a:lvl4pPr>
            <a:lvl5pPr marL="3683000" indent="-736600">
              <a:lnSpc>
                <a:spcPct val="120000"/>
              </a:lnSpc>
              <a:spcBef>
                <a:spcPts val="6500"/>
              </a:spcBef>
              <a:defRPr sz="6400"/>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2-033_1302x975.jpeg"/>
          <p:cNvSpPr/>
          <p:nvPr>
            <p:ph type="pic" sz="half" idx="21"/>
          </p:nvPr>
        </p:nvSpPr>
        <p:spPr>
          <a:xfrm>
            <a:off x="12407900" y="5715000"/>
            <a:ext cx="11023600" cy="8255000"/>
          </a:xfrm>
          <a:prstGeom prst="rect">
            <a:avLst/>
          </a:prstGeom>
        </p:spPr>
        <p:txBody>
          <a:bodyPr lIns="91439" tIns="45719" rIns="91439" bIns="45719" anchor="t">
            <a:noAutofit/>
          </a:bodyPr>
          <a:lstStyle/>
          <a:p>
            <a:pPr/>
          </a:p>
        </p:txBody>
      </p:sp>
      <p:sp>
        <p:nvSpPr>
          <p:cNvPr id="84" name="Image"/>
          <p:cNvSpPr/>
          <p:nvPr>
            <p:ph type="pic" sz="half" idx="22"/>
          </p:nvPr>
        </p:nvSpPr>
        <p:spPr>
          <a:xfrm>
            <a:off x="12420600" y="-673100"/>
            <a:ext cx="11023600" cy="8255000"/>
          </a:xfrm>
          <a:prstGeom prst="rect">
            <a:avLst/>
          </a:prstGeom>
        </p:spPr>
        <p:txBody>
          <a:bodyPr lIns="91439" tIns="45719" rIns="91439" bIns="45719" anchor="t">
            <a:noAutofit/>
          </a:bodyPr>
          <a:lstStyle/>
          <a:p>
            <a:pPr/>
          </a:p>
        </p:txBody>
      </p:sp>
      <p:sp>
        <p:nvSpPr>
          <p:cNvPr id="85" name="2-10-superquadro_1631x2178.jpeg"/>
          <p:cNvSpPr/>
          <p:nvPr>
            <p:ph type="pic" idx="23"/>
          </p:nvPr>
        </p:nvSpPr>
        <p:spPr>
          <a:xfrm>
            <a:off x="-825499" y="-2108200"/>
            <a:ext cx="13804901" cy="18443211"/>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673100" y="355600"/>
            <a:ext cx="23050500" cy="342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673100" y="3835400"/>
            <a:ext cx="23050500" cy="8864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76100" y="13081000"/>
            <a:ext cx="419100" cy="457200"/>
          </a:xfrm>
          <a:prstGeom prst="rect">
            <a:avLst/>
          </a:prstGeom>
          <a:ln w="12700">
            <a:miter lim="400000"/>
          </a:ln>
        </p:spPr>
        <p:txBody>
          <a:bodyPr wrap="none" lIns="50800" tIns="50800" rIns="50800" bIns="50800" anchor="b">
            <a:spAutoFit/>
          </a:bodyPr>
          <a:lstStyle>
            <a:lvl1pPr>
              <a:defRPr sz="2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1pPr>
      <a:lvl2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2pPr>
      <a:lvl3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3pPr>
      <a:lvl4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4pPr>
      <a:lvl5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5pPr>
      <a:lvl6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6pPr>
      <a:lvl7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7pPr>
      <a:lvl8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8pPr>
      <a:lvl9pPr marL="0" marR="0" indent="0" algn="ctr" defTabSz="825500" rtl="0" latinLnBrk="0">
        <a:lnSpc>
          <a:spcPct val="100000"/>
        </a:lnSpc>
        <a:spcBef>
          <a:spcPts val="0"/>
        </a:spcBef>
        <a:spcAft>
          <a:spcPts val="0"/>
        </a:spcAft>
        <a:buClrTx/>
        <a:buSzTx/>
        <a:buFontTx/>
        <a:buNone/>
        <a:tabLst/>
        <a:defRPr b="0" baseline="0" cap="all" i="0" spc="0" strike="noStrike" sz="10000" u="none">
          <a:solidFill>
            <a:srgbClr val="535353"/>
          </a:solidFill>
          <a:uFillTx/>
          <a:latin typeface="+mn-lt"/>
          <a:ea typeface="+mn-ea"/>
          <a:cs typeface="+mn-cs"/>
          <a:sym typeface="Gill Sans Light"/>
        </a:defRPr>
      </a:lvl9pPr>
    </p:titleStyle>
    <p:bodyStyle>
      <a:lvl1pPr marL="5842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1pPr>
      <a:lvl2pPr marL="11684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2pPr>
      <a:lvl3pPr marL="17526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3pPr>
      <a:lvl4pPr marL="23368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4pPr>
      <a:lvl5pPr marL="29210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5pPr>
      <a:lvl6pPr marL="35052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6pPr>
      <a:lvl7pPr marL="40894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7pPr>
      <a:lvl8pPr marL="46736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8pPr>
      <a:lvl9pPr marL="5257800" marR="0" indent="-584200" algn="l" defTabSz="825500" rtl="0" latinLnBrk="0">
        <a:lnSpc>
          <a:spcPct val="100000"/>
        </a:lnSpc>
        <a:spcBef>
          <a:spcPts val="5300"/>
        </a:spcBef>
        <a:spcAft>
          <a:spcPts val="0"/>
        </a:spcAft>
        <a:buClrTx/>
        <a:buSzPct val="82000"/>
        <a:buFontTx/>
        <a:buChar char="•"/>
        <a:tabLst/>
        <a:defRPr b="0" baseline="0" cap="none" i="0" spc="0" strike="noStrike" sz="5200" u="none">
          <a:solidFill>
            <a:srgbClr val="535353"/>
          </a:solidFill>
          <a:uFillTx/>
          <a:latin typeface="+mn-lt"/>
          <a:ea typeface="+mn-ea"/>
          <a:cs typeface="+mn-cs"/>
          <a:sym typeface="Gill Sans Light"/>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Gill Sans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png"/><Relationship Id="rId3"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tif"/></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t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t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google.com" TargetMode="External"/><Relationship Id="rId3" Type="http://schemas.openxmlformats.org/officeDocument/2006/relationships/hyperlink" Target="http://pages.cs.wisc.edu/~ace/media/gray-hat-hacking.pdf" TargetMode="External"/><Relationship Id="rId4" Type="http://schemas.openxmlformats.org/officeDocument/2006/relationships/hyperlink" Target="https://www.arsdcollege.ac.in/wp-content/uploads/2020/04/GE-4-1.pdf" TargetMode="External"/><Relationship Id="rId5" Type="http://schemas.openxmlformats.org/officeDocument/2006/relationships/hyperlink" Target="https://www.ijitee.org/wp-content/uploads/papers/v9i3/C8817019320.pdf" TargetMode="External"/><Relationship Id="rId6" Type="http://schemas.openxmlformats.org/officeDocument/2006/relationships/hyperlink" Target="https://www.youtube.com/watch?v=OWLGUgiz_eE" TargetMode="External"/><Relationship Id="rId7" Type="http://schemas.openxmlformats.org/officeDocument/2006/relationships/hyperlink" Target="https://www.ripublication.com/ijaer19/ijaerv14n9_15.pdf"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pages.cs.wisc.edu/~ace/media/gray-hat-hacking.pdf" TargetMode="External"/><Relationship Id="rId3" Type="http://schemas.openxmlformats.org/officeDocument/2006/relationships/hyperlink" Target="https://www.arsdcollege.ac.in/wp-content/uploads/2020/04/GE-4-1.pdf" TargetMode="External"/><Relationship Id="rId4" Type="http://schemas.openxmlformats.org/officeDocument/2006/relationships/hyperlink" Target="https://www.ijitee.org/wp-content/uploads/papers/v9i3/C8817019320.pdf" TargetMode="External"/><Relationship Id="rId5" Type="http://schemas.openxmlformats.org/officeDocument/2006/relationships/hyperlink" Target="https://www.youtube.com/watch?v=OWLGUgiz_eE" TargetMode="External"/><Relationship Id="rId6" Type="http://schemas.openxmlformats.org/officeDocument/2006/relationships/hyperlink" Target="https://www.ripublication.com/ijaer19/ijaerv14n9_15.pdf"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 Id="rId3" Type="http://schemas.openxmlformats.org/officeDocument/2006/relationships/image" Target="../media/image2.png"/><Relationship Id="rId4" Type="http://schemas.openxmlformats.org/officeDocument/2006/relationships/image" Target="../media/image3.jpeg"/><Relationship Id="rId5" Type="http://schemas.openxmlformats.org/officeDocument/2006/relationships/image" Target="../media/image4.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tif"/><Relationship Id="rId3" Type="http://schemas.openxmlformats.org/officeDocument/2006/relationships/image" Target="../media/image2.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Title 2"/>
          <p:cNvSpPr txBox="1"/>
          <p:nvPr>
            <p:ph type="ctrTitle"/>
          </p:nvPr>
        </p:nvSpPr>
        <p:spPr>
          <a:prstGeom prst="rect">
            <a:avLst/>
          </a:prstGeom>
        </p:spPr>
        <p:txBody>
          <a:bodyPr/>
          <a:lstStyle/>
          <a:p>
            <a:pPr/>
            <a:r>
              <a:t>Grey hat hacking</a:t>
            </a:r>
          </a:p>
        </p:txBody>
      </p:sp>
      <p:sp>
        <p:nvSpPr>
          <p:cNvPr id="120" name="Subtitle 3"/>
          <p:cNvSpPr txBox="1"/>
          <p:nvPr>
            <p:ph type="subTitle" sz="quarter" idx="1"/>
          </p:nvPr>
        </p:nvSpPr>
        <p:spPr>
          <a:prstGeom prst="rect">
            <a:avLst/>
          </a:prstGeom>
        </p:spPr>
        <p:txBody>
          <a:bodyPr/>
          <a:lstStyle/>
          <a:p>
            <a:pPr defTabSz="627379">
              <a:defRPr spc="263" sz="3952"/>
            </a:pPr>
            <a:r>
              <a:t>Presented by:</a:t>
            </a:r>
          </a:p>
          <a:p>
            <a:pPr defTabSz="627379">
              <a:defRPr spc="263" sz="3952"/>
            </a:pPr>
            <a:r>
              <a:t>RAHUL TEJA B</a:t>
            </a:r>
          </a:p>
          <a:p>
            <a:pPr defTabSz="627379">
              <a:defRPr spc="263" sz="3952"/>
            </a:pPr>
            <a:r>
              <a:t>18311a12J8</a:t>
            </a:r>
          </a:p>
        </p:txBody>
      </p:sp>
      <p:pic>
        <p:nvPicPr>
          <p:cNvPr id="121" name="Picture 10" descr="Picture 10"/>
          <p:cNvPicPr>
            <a:picLocks noChangeAspect="1"/>
          </p:cNvPicPr>
          <p:nvPr/>
        </p:nvPicPr>
        <p:blipFill>
          <a:blip r:embed="rId2">
            <a:extLst/>
          </a:blip>
          <a:stretch>
            <a:fillRect/>
          </a:stretch>
        </p:blipFill>
        <p:spPr>
          <a:xfrm>
            <a:off x="10051080" y="1456738"/>
            <a:ext cx="4294539" cy="429454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0" presetID="19" grpId="1" fill="hold">
                                  <p:stCondLst>
                                    <p:cond delay="0"/>
                                  </p:stCondLst>
                                  <p:iterate type="el" backwards="0">
                                    <p:tmAbs val="0"/>
                                  </p:iterate>
                                  <p:childTnLst>
                                    <p:set>
                                      <p:cBhvr>
                                        <p:cTn id="6" fill="hold"/>
                                        <p:tgtEl>
                                          <p:spTgt spid="121"/>
                                        </p:tgtEl>
                                        <p:attrNameLst>
                                          <p:attrName>style.visibility</p:attrName>
                                        </p:attrNameLst>
                                      </p:cBhvr>
                                      <p:to>
                                        <p:strVal val="visible"/>
                                      </p:to>
                                    </p:set>
                                    <p:anim calcmode="lin" valueType="num">
                                      <p:cBhvr>
                                        <p:cTn id="7" dur="2000" fill="hold"/>
                                        <p:tgtEl>
                                          <p:spTgt spid="121"/>
                                        </p:tgtEl>
                                        <p:attrNameLst>
                                          <p:attrName>ppt_w</p:attrName>
                                        </p:attrNameLst>
                                      </p:cBhvr>
                                      <p:tavLst>
                                        <p:tav tm="0" fmla="#ppt_w*sin(2.5*pi*$)">
                                          <p:val>
                                            <p:fltVal val="0"/>
                                          </p:val>
                                        </p:tav>
                                        <p:tav tm="100000">
                                          <p:val>
                                            <p:fltVal val="1"/>
                                          </p:val>
                                        </p:tav>
                                      </p:tavLst>
                                    </p:anim>
                                    <p:anim calcmode="lin" valueType="num">
                                      <p:cBhvr>
                                        <p:cTn id="8" dur="2000" fill="hold"/>
                                        <p:tgtEl>
                                          <p:spTgt spid="121"/>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xit" nodeType="clickEffect" presetSubtype="10" presetID="19" grpId="2" fill="hold">
                                  <p:stCondLst>
                                    <p:cond delay="0"/>
                                  </p:stCondLst>
                                  <p:iterate type="el" backwards="0">
                                    <p:tmAbs val="0"/>
                                  </p:iterate>
                                  <p:childTnLst>
                                    <p:anim calcmode="lin" valueType="num">
                                      <p:cBhvr>
                                        <p:cTn id="12" dur="2000" fill="hold"/>
                                        <p:tgtEl>
                                          <p:spTgt spid="121"/>
                                        </p:tgtEl>
                                        <p:attrNameLst>
                                          <p:attrName>ppt_h</p:attrName>
                                        </p:attrNameLst>
                                      </p:cBhvr>
                                      <p:tavLst>
                                        <p:tav tm="0">
                                          <p:val>
                                            <p:strVal val="ppt_h"/>
                                          </p:val>
                                        </p:tav>
                                        <p:tav tm="100000">
                                          <p:val>
                                            <p:strVal val="ppt_h"/>
                                          </p:val>
                                        </p:tav>
                                      </p:tavLst>
                                    </p:anim>
                                    <p:anim calcmode="lin" valueType="num">
                                      <p:cBhvr>
                                        <p:cTn id="13" dur="2000" fill="hold"/>
                                        <p:tgtEl>
                                          <p:spTgt spid="121"/>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set>
                                      <p:cBhvr>
                                        <p:cTn id="14" fill="hold">
                                          <p:stCondLst>
                                            <p:cond delay="1999"/>
                                          </p:stCondLst>
                                        </p:cTn>
                                        <p:tgtEl>
                                          <p:spTgt spid="121"/>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21" grpId="2"/>
      <p:bldP build="whole" bldLvl="1" animBg="1" rev="0" advAuto="0" spid="121" grpId="1"/>
    </p:bldLst>
  </p:timing>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Title 1"/>
          <p:cNvSpPr txBox="1"/>
          <p:nvPr>
            <p:ph type="title"/>
          </p:nvPr>
        </p:nvSpPr>
        <p:spPr>
          <a:prstGeom prst="rect">
            <a:avLst/>
          </a:prstGeom>
        </p:spPr>
        <p:txBody>
          <a:bodyPr/>
          <a:lstStyle/>
          <a:p>
            <a:pPr/>
            <a:r>
              <a:t>Denial of service (DoS/DDoS)</a:t>
            </a:r>
          </a:p>
        </p:txBody>
      </p:sp>
      <p:sp>
        <p:nvSpPr>
          <p:cNvPr id="172" name="Content Placeholder 2"/>
          <p:cNvSpPr txBox="1"/>
          <p:nvPr>
            <p:ph type="body" idx="1"/>
          </p:nvPr>
        </p:nvSpPr>
        <p:spPr>
          <a:prstGeom prst="rect">
            <a:avLst/>
          </a:prstGeom>
        </p:spPr>
        <p:txBody>
          <a:bodyPr/>
          <a:lstStyle/>
          <a:p>
            <a:pPr marL="618743" indent="-618743" defTabSz="693419">
              <a:spcBef>
                <a:spcPts val="5400"/>
              </a:spcBef>
              <a:defRPr sz="5376"/>
            </a:pPr>
            <a:r>
              <a:t>A denial of service attack is a hacking technique to take down a site or a server with a lot of traffic that the server is  unable to process all the request in real time and finally crashes down. </a:t>
            </a:r>
          </a:p>
          <a:p>
            <a:pPr marL="618743" indent="-618743" defTabSz="693419">
              <a:spcBef>
                <a:spcPts val="5400"/>
              </a:spcBef>
              <a:defRPr sz="5376"/>
            </a:pPr>
            <a:r>
              <a:t>This popular technique the attacker of floods the targeted machine with tons of requests to overwhelm the resources, which in turn restricts the actual request from being done.</a:t>
            </a:r>
          </a:p>
          <a:p>
            <a:pPr marL="618743" indent="-618743" defTabSz="693419">
              <a:spcBef>
                <a:spcPts val="5400"/>
              </a:spcBef>
              <a:defRPr sz="5376"/>
            </a:pPr>
            <a:r>
              <a:t>For DDoS attacks , hackers deploy botnets or zombie computers which have only got the work of flooding the targeted systems with request packs. </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4" name="Screenshot 2021-02-26 at 11.21.56 PM.png" descr="Screenshot 2021-02-26 at 11.21.56 PM.png"/>
          <p:cNvPicPr>
            <a:picLocks noChangeAspect="1"/>
          </p:cNvPicPr>
          <p:nvPr/>
        </p:nvPicPr>
        <p:blipFill>
          <a:blip r:embed="rId2">
            <a:extLst/>
          </a:blip>
          <a:stretch>
            <a:fillRect/>
          </a:stretch>
        </p:blipFill>
        <p:spPr>
          <a:xfrm>
            <a:off x="3048000" y="1143000"/>
            <a:ext cx="10157905" cy="6348691"/>
          </a:xfrm>
          <a:prstGeom prst="rect">
            <a:avLst/>
          </a:prstGeom>
          <a:ln w="12700">
            <a:miter lim="400000"/>
          </a:ln>
        </p:spPr>
      </p:pic>
      <p:pic>
        <p:nvPicPr>
          <p:cNvPr id="175" name="Screenshot 2021-02-26 at 11.30.38 PM.png" descr="Screenshot 2021-02-26 at 11.30.38 PM.png"/>
          <p:cNvPicPr>
            <a:picLocks noChangeAspect="1"/>
          </p:cNvPicPr>
          <p:nvPr/>
        </p:nvPicPr>
        <p:blipFill>
          <a:blip r:embed="rId3">
            <a:extLst/>
          </a:blip>
          <a:stretch>
            <a:fillRect/>
          </a:stretch>
        </p:blipFill>
        <p:spPr>
          <a:xfrm>
            <a:off x="13544846" y="7512901"/>
            <a:ext cx="9421660" cy="527810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pull dir="ru"/>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Title 1"/>
          <p:cNvSpPr txBox="1"/>
          <p:nvPr>
            <p:ph type="title"/>
          </p:nvPr>
        </p:nvSpPr>
        <p:spPr>
          <a:prstGeom prst="rect">
            <a:avLst/>
          </a:prstGeom>
        </p:spPr>
        <p:txBody>
          <a:bodyPr/>
          <a:lstStyle/>
          <a:p>
            <a:pPr/>
            <a:r>
              <a:t>Water hole attacks </a:t>
            </a:r>
          </a:p>
        </p:txBody>
      </p:sp>
      <p:sp>
        <p:nvSpPr>
          <p:cNvPr id="178" name="Content Placeholder 2"/>
          <p:cNvSpPr txBox="1"/>
          <p:nvPr>
            <p:ph type="body" idx="1"/>
          </p:nvPr>
        </p:nvSpPr>
        <p:spPr>
          <a:prstGeom prst="rect">
            <a:avLst/>
          </a:prstGeom>
        </p:spPr>
        <p:txBody>
          <a:bodyPr/>
          <a:lstStyle/>
          <a:p>
            <a:pPr marL="486156" indent="-486156" defTabSz="544830">
              <a:spcBef>
                <a:spcPts val="4200"/>
              </a:spcBef>
              <a:defRPr sz="4224"/>
            </a:pPr>
            <a:r>
              <a:t>For e.g., if a source of water is poisoned, it will hit the stretch of animals in summer.</a:t>
            </a:r>
          </a:p>
          <a:p>
            <a:pPr marL="486156" indent="-486156" defTabSz="544830">
              <a:spcBef>
                <a:spcPts val="4200"/>
              </a:spcBef>
              <a:defRPr sz="4224"/>
            </a:pPr>
            <a:r>
              <a:t>In the same way hacker attacks the most accessed physical location to attack thee victim. That point could be cafeteria, canteen, coffee shop, etc.</a:t>
            </a:r>
          </a:p>
          <a:p>
            <a:pPr marL="486156" indent="-486156" defTabSz="544830">
              <a:spcBef>
                <a:spcPts val="4200"/>
              </a:spcBef>
              <a:defRPr sz="4224"/>
            </a:pPr>
            <a:r>
              <a:t>Once the hackers are used to your timings, using these hacking. They can create fake WIFI access points and modify the most website to redirect them to you to get your personal information. </a:t>
            </a:r>
          </a:p>
          <a:p>
            <a:pPr marL="486156" indent="-486156" defTabSz="544830">
              <a:spcBef>
                <a:spcPts val="4200"/>
              </a:spcBef>
              <a:defRPr sz="4224"/>
            </a:pPr>
            <a:r>
              <a:t>As this attacker collects his information on a user from a specified place, detecting the hacker is even harder.</a:t>
            </a:r>
          </a:p>
          <a:p>
            <a:pPr marL="486156" indent="-486156" defTabSz="544830">
              <a:spcBef>
                <a:spcPts val="4200"/>
              </a:spcBef>
              <a:defRPr sz="4224"/>
            </a:pPr>
            <a:r>
              <a:t>One of the best way to protects your information is to practice security in your devices, update your OS frequently.</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0" name="Image" descr="Image"/>
          <p:cNvPicPr>
            <a:picLocks noChangeAspect="1"/>
          </p:cNvPicPr>
          <p:nvPr/>
        </p:nvPicPr>
        <p:blipFill>
          <a:blip r:embed="rId2">
            <a:extLst/>
          </a:blip>
          <a:stretch>
            <a:fillRect/>
          </a:stretch>
        </p:blipFill>
        <p:spPr>
          <a:xfrm>
            <a:off x="4572000" y="1778000"/>
            <a:ext cx="15240000" cy="10160000"/>
          </a:xfrm>
          <a:prstGeom prst="rect">
            <a:avLst/>
          </a:prstGeom>
          <a:ln w="12700">
            <a:miter lim="400000"/>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Click="1" p14:dur="1200">
        <p15:prstTrans prst="pageCurlDouble"/>
      </p:transition>
    </mc:Choice>
    <mc:Choice xmlns:p14="http://schemas.microsoft.com/office/powerpoint/2010/main" Requires="p14">
      <p:transition spd="slow" advClick="1" p14:dur="1200">
        <p14:prism dir="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Title 1"/>
          <p:cNvSpPr txBox="1"/>
          <p:nvPr>
            <p:ph type="title"/>
          </p:nvPr>
        </p:nvSpPr>
        <p:spPr>
          <a:prstGeom prst="rect">
            <a:avLst/>
          </a:prstGeom>
        </p:spPr>
        <p:txBody>
          <a:bodyPr/>
          <a:lstStyle/>
          <a:p>
            <a:pPr/>
            <a:r>
              <a:t>Phishing </a:t>
            </a:r>
          </a:p>
        </p:txBody>
      </p:sp>
      <p:sp>
        <p:nvSpPr>
          <p:cNvPr id="183" name="Content Placeholder 2"/>
          <p:cNvSpPr txBox="1"/>
          <p:nvPr>
            <p:ph type="body" idx="1"/>
          </p:nvPr>
        </p:nvSpPr>
        <p:spPr>
          <a:prstGeom prst="rect">
            <a:avLst/>
          </a:prstGeom>
        </p:spPr>
        <p:txBody>
          <a:bodyPr/>
          <a:lstStyle/>
          <a:p>
            <a:pPr marL="581913" indent="-581913" defTabSz="652145">
              <a:spcBef>
                <a:spcPts val="5100"/>
              </a:spcBef>
              <a:defRPr sz="5056"/>
            </a:pPr>
            <a:r>
              <a:t>Phishing is hacking technique which a hacker replicates the most accessed sites and traps the victim by sending the spoofed link.</a:t>
            </a:r>
          </a:p>
          <a:p>
            <a:pPr marL="581913" indent="-581913" defTabSz="652145">
              <a:spcBef>
                <a:spcPts val="5100"/>
              </a:spcBef>
              <a:defRPr sz="5056"/>
            </a:pPr>
            <a:r>
              <a:t>Combined with social engineering, it becomes the one of the most commonly used and deadliest attack vectors.</a:t>
            </a:r>
          </a:p>
          <a:p>
            <a:pPr marL="581913" indent="-581913" defTabSz="652145">
              <a:spcBef>
                <a:spcPts val="5100"/>
              </a:spcBef>
              <a:defRPr sz="5056"/>
            </a:pPr>
            <a:r>
              <a:t>Once the victim tries to enter some data, the hacker gets some information  of the target victim using the Trojan running on the fake site.</a:t>
            </a:r>
          </a:p>
          <a:p>
            <a:pPr marL="581913" indent="-581913" defTabSz="652145">
              <a:spcBef>
                <a:spcPts val="5100"/>
              </a:spcBef>
              <a:defRPr sz="5056"/>
            </a:pPr>
            <a:r>
              <a:t>For this you need to be good in web page making using html, css etc., and also good with Trojan , malware and virus making.</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5" name="Image" descr="Image"/>
          <p:cNvPicPr>
            <a:picLocks noChangeAspect="1"/>
          </p:cNvPicPr>
          <p:nvPr/>
        </p:nvPicPr>
        <p:blipFill>
          <a:blip r:embed="rId2">
            <a:extLst/>
          </a:blip>
          <a:stretch>
            <a:fillRect/>
          </a:stretch>
        </p:blipFill>
        <p:spPr>
          <a:xfrm>
            <a:off x="5842000" y="2622550"/>
            <a:ext cx="12700000" cy="8470900"/>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14:prism dir="l"/>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Title 1"/>
          <p:cNvSpPr txBox="1"/>
          <p:nvPr>
            <p:ph type="title"/>
          </p:nvPr>
        </p:nvSpPr>
        <p:spPr>
          <a:prstGeom prst="rect">
            <a:avLst/>
          </a:prstGeom>
        </p:spPr>
        <p:txBody>
          <a:bodyPr/>
          <a:lstStyle/>
          <a:p>
            <a:pPr/>
            <a:r>
              <a:t>Virus, Trojan, etc.,</a:t>
            </a:r>
          </a:p>
        </p:txBody>
      </p:sp>
      <p:sp>
        <p:nvSpPr>
          <p:cNvPr id="188" name="Content Placeholder 2"/>
          <p:cNvSpPr txBox="1"/>
          <p:nvPr>
            <p:ph type="body" idx="1"/>
          </p:nvPr>
        </p:nvSpPr>
        <p:spPr>
          <a:prstGeom prst="rect">
            <a:avLst/>
          </a:prstGeom>
        </p:spPr>
        <p:txBody>
          <a:bodyPr/>
          <a:lstStyle/>
          <a:p>
            <a:pPr/>
            <a:r>
              <a:t>Virus and Trojans are malicious software programs which get installed into victim’s system and keeps sending victim’s data to the hacker </a:t>
            </a:r>
          </a:p>
          <a:p>
            <a:pPr/>
            <a:r>
              <a:t>They can also your files , serve fraud advertisement , divert traffic, sniff your data , or spread on all the computers connected on your network </a:t>
            </a:r>
          </a:p>
        </p:txBody>
      </p:sp>
      <p:pic>
        <p:nvPicPr>
          <p:cNvPr id="189" name="Image" descr="Image"/>
          <p:cNvPicPr>
            <a:picLocks noChangeAspect="1"/>
          </p:cNvPicPr>
          <p:nvPr/>
        </p:nvPicPr>
        <p:blipFill>
          <a:blip r:embed="rId2">
            <a:extLst/>
          </a:blip>
          <a:stretch>
            <a:fillRect/>
          </a:stretch>
        </p:blipFill>
        <p:spPr>
          <a:xfrm>
            <a:off x="15865244" y="10487774"/>
            <a:ext cx="5178529" cy="2915583"/>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Title 1"/>
          <p:cNvSpPr txBox="1"/>
          <p:nvPr>
            <p:ph type="title"/>
          </p:nvPr>
        </p:nvSpPr>
        <p:spPr>
          <a:prstGeom prst="rect">
            <a:avLst/>
          </a:prstGeom>
        </p:spPr>
        <p:txBody>
          <a:bodyPr/>
          <a:lstStyle/>
          <a:p>
            <a:pPr/>
            <a:r>
              <a:t>Bait and switch </a:t>
            </a:r>
          </a:p>
        </p:txBody>
      </p:sp>
      <p:sp>
        <p:nvSpPr>
          <p:cNvPr id="192" name="Content Placeholder 2"/>
          <p:cNvSpPr txBox="1"/>
          <p:nvPr>
            <p:ph type="body" idx="1"/>
          </p:nvPr>
        </p:nvSpPr>
        <p:spPr>
          <a:prstGeom prst="rect">
            <a:avLst/>
          </a:prstGeom>
        </p:spPr>
        <p:txBody>
          <a:bodyPr/>
          <a:lstStyle/>
          <a:p>
            <a:pPr marL="640841" indent="-640841" defTabSz="718184">
              <a:spcBef>
                <a:spcPts val="5600"/>
              </a:spcBef>
              <a:defRPr sz="5568"/>
            </a:pPr>
            <a:r>
              <a:t>Using bait and switch hacking technique can buy advertising space on the websites.</a:t>
            </a:r>
          </a:p>
          <a:p>
            <a:pPr marL="640841" indent="-640841" defTabSz="718184">
              <a:spcBef>
                <a:spcPts val="5600"/>
              </a:spcBef>
              <a:defRPr sz="5568"/>
            </a:pPr>
            <a:r>
              <a:t>Later, when the user clicks the ad, he might get directed a page that is infected with malware .</a:t>
            </a:r>
          </a:p>
          <a:p>
            <a:pPr marL="640841" indent="-640841" defTabSz="718184">
              <a:spcBef>
                <a:spcPts val="5600"/>
              </a:spcBef>
              <a:defRPr sz="5568"/>
            </a:pPr>
            <a:r>
              <a:t>This way they can further install malware onto your system.</a:t>
            </a:r>
          </a:p>
          <a:p>
            <a:pPr marL="640841" indent="-640841" defTabSz="718184">
              <a:spcBef>
                <a:spcPts val="5600"/>
              </a:spcBef>
              <a:defRPr sz="5568"/>
            </a:pPr>
            <a:r>
              <a:t>The ads and downloads are shown in a technique that they are very attractive and user tends click it and download it.</a:t>
            </a:r>
          </a:p>
        </p:txBody>
      </p:sp>
      <p:pic>
        <p:nvPicPr>
          <p:cNvPr id="193" name="Image" descr="Image"/>
          <p:cNvPicPr>
            <a:picLocks noChangeAspect="1"/>
          </p:cNvPicPr>
          <p:nvPr/>
        </p:nvPicPr>
        <p:blipFill>
          <a:blip r:embed="rId2">
            <a:extLst/>
          </a:blip>
          <a:stretch>
            <a:fillRect/>
          </a:stretch>
        </p:blipFill>
        <p:spPr>
          <a:xfrm>
            <a:off x="17955930" y="437001"/>
            <a:ext cx="5832498" cy="326619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14:prism dir="l" isContent="0" isInverted="1"/>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Title 1"/>
          <p:cNvSpPr txBox="1"/>
          <p:nvPr>
            <p:ph type="title"/>
          </p:nvPr>
        </p:nvSpPr>
        <p:spPr>
          <a:prstGeom prst="rect">
            <a:avLst/>
          </a:prstGeom>
        </p:spPr>
        <p:txBody>
          <a:bodyPr/>
          <a:lstStyle/>
          <a:p>
            <a:pPr/>
            <a:r>
              <a:t>Prevention methods </a:t>
            </a:r>
          </a:p>
        </p:txBody>
      </p:sp>
      <p:sp>
        <p:nvSpPr>
          <p:cNvPr id="196" name="Content Placeholder 2"/>
          <p:cNvSpPr txBox="1"/>
          <p:nvPr>
            <p:ph type="body" idx="1"/>
          </p:nvPr>
        </p:nvSpPr>
        <p:spPr>
          <a:prstGeom prst="rect">
            <a:avLst/>
          </a:prstGeom>
        </p:spPr>
        <p:txBody>
          <a:bodyPr/>
          <a:lstStyle/>
          <a:p>
            <a:pPr marL="508254" indent="-508254" defTabSz="569594">
              <a:spcBef>
                <a:spcPts val="4400"/>
              </a:spcBef>
              <a:defRPr sz="4416"/>
            </a:pPr>
            <a:r>
              <a:t>Install , update and use antivirus </a:t>
            </a:r>
          </a:p>
          <a:p>
            <a:pPr marL="508254" indent="-508254" defTabSz="569594">
              <a:spcBef>
                <a:spcPts val="4400"/>
              </a:spcBef>
              <a:defRPr sz="4416"/>
            </a:pPr>
            <a:r>
              <a:t>Check link location </a:t>
            </a:r>
          </a:p>
          <a:p>
            <a:pPr marL="508254" indent="-508254" defTabSz="569594">
              <a:spcBef>
                <a:spcPts val="4400"/>
              </a:spcBef>
              <a:defRPr sz="4416"/>
            </a:pPr>
            <a:r>
              <a:t>Turn on windows firewall</a:t>
            </a:r>
          </a:p>
          <a:p>
            <a:pPr marL="508254" indent="-508254" defTabSz="569594">
              <a:spcBef>
                <a:spcPts val="4400"/>
              </a:spcBef>
              <a:defRPr sz="4416"/>
            </a:pPr>
            <a:r>
              <a:t>Use the most recent version of your browser </a:t>
            </a:r>
          </a:p>
          <a:p>
            <a:pPr marL="508254" indent="-508254" defTabSz="569594">
              <a:spcBef>
                <a:spcPts val="4400"/>
              </a:spcBef>
              <a:defRPr sz="4416"/>
            </a:pPr>
            <a:r>
              <a:t>Use two-factor authentication</a:t>
            </a:r>
          </a:p>
          <a:p>
            <a:pPr marL="508254" indent="-508254" defTabSz="569594">
              <a:spcBef>
                <a:spcPts val="4400"/>
              </a:spcBef>
              <a:defRPr sz="4416"/>
            </a:pPr>
            <a:r>
              <a:t>Use advanced passwords </a:t>
            </a:r>
          </a:p>
          <a:p>
            <a:pPr marL="508254" indent="-508254" defTabSz="569594">
              <a:spcBef>
                <a:spcPts val="4400"/>
              </a:spcBef>
              <a:defRPr sz="4416"/>
            </a:pPr>
            <a:r>
              <a:t>Be suspicious of emails  </a:t>
            </a:r>
          </a:p>
        </p:txBody>
      </p:sp>
    </p:spTree>
  </p:cSld>
  <p:clrMapOvr>
    <a:masterClrMapping/>
  </p:clrMapOvr>
  <mc:AlternateContent xmlns:mc="http://schemas.openxmlformats.org/markup-compatibility/2006">
    <mc:Choice xmlns:p14="http://schemas.microsoft.com/office/powerpoint/2010/main" Requires="p14">
      <p:transition spd="slow" advClick="1" p14:dur="1200">
        <p14:doors dir="ver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Title 1"/>
          <p:cNvSpPr txBox="1"/>
          <p:nvPr>
            <p:ph type="title"/>
          </p:nvPr>
        </p:nvSpPr>
        <p:spPr>
          <a:prstGeom prst="rect">
            <a:avLst/>
          </a:prstGeom>
        </p:spPr>
        <p:txBody>
          <a:bodyPr/>
          <a:lstStyle/>
          <a:p>
            <a:pPr/>
            <a:r>
              <a:t>Advantages </a:t>
            </a:r>
          </a:p>
        </p:txBody>
      </p:sp>
      <p:sp>
        <p:nvSpPr>
          <p:cNvPr id="199" name="Content Placeholder 2"/>
          <p:cNvSpPr txBox="1"/>
          <p:nvPr>
            <p:ph type="body" idx="1"/>
          </p:nvPr>
        </p:nvSpPr>
        <p:spPr>
          <a:prstGeom prst="rect">
            <a:avLst/>
          </a:prstGeom>
        </p:spPr>
        <p:txBody>
          <a:bodyPr/>
          <a:lstStyle/>
          <a:p>
            <a:pPr marL="677672" indent="-677672" defTabSz="759459">
              <a:spcBef>
                <a:spcPts val="5900"/>
              </a:spcBef>
              <a:defRPr sz="5888"/>
            </a:pPr>
            <a:r>
              <a:t>To recover lost information, especially incase you lost your password </a:t>
            </a:r>
          </a:p>
          <a:p>
            <a:pPr marL="677672" indent="-677672" defTabSz="759459">
              <a:spcBef>
                <a:spcPts val="5900"/>
              </a:spcBef>
              <a:defRPr sz="5888"/>
            </a:pPr>
            <a:r>
              <a:t>To perform prevention test to strengthen computer strength and network security </a:t>
            </a:r>
          </a:p>
          <a:p>
            <a:pPr marL="677672" indent="-677672" defTabSz="759459">
              <a:spcBef>
                <a:spcPts val="5900"/>
              </a:spcBef>
              <a:defRPr sz="5888"/>
            </a:pPr>
            <a:r>
              <a:t>To have a computer system that prevents malicious hackers from gaining information </a:t>
            </a:r>
          </a:p>
          <a:p>
            <a:pPr marL="677672" indent="-677672" defTabSz="759459">
              <a:spcBef>
                <a:spcPts val="5900"/>
              </a:spcBef>
              <a:defRPr sz="5888"/>
            </a:pPr>
            <a:r>
              <a:t>To put adequate preventive measures in place to prevent security breaches </a:t>
            </a:r>
          </a:p>
        </p:txBody>
      </p:sp>
    </p:spTree>
  </p:cSld>
  <p:clrMapOvr>
    <a:masterClrMapping/>
  </p:clrMapOvr>
  <mc:AlternateContent xmlns:mc="http://schemas.openxmlformats.org/markup-compatibility/2006">
    <mc:Choice xmlns:p14="http://schemas.microsoft.com/office/powerpoint/2010/main" Requires="p14">
      <p:transition spd="slow" advClick="1" p14:dur="1200">
        <p14:prism dir="l" isContent="0" isInverted="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Title 12"/>
          <p:cNvSpPr txBox="1"/>
          <p:nvPr>
            <p:ph type="title"/>
          </p:nvPr>
        </p:nvSpPr>
        <p:spPr>
          <a:prstGeom prst="rect">
            <a:avLst/>
          </a:prstGeom>
        </p:spPr>
        <p:txBody>
          <a:bodyPr/>
          <a:lstStyle>
            <a:lvl1pPr>
              <a:defRPr sz="7200"/>
            </a:lvl1pPr>
          </a:lstStyle>
          <a:p>
            <a:pPr/>
            <a:r>
              <a:t>Contents </a:t>
            </a:r>
          </a:p>
        </p:txBody>
      </p:sp>
      <p:sp>
        <p:nvSpPr>
          <p:cNvPr id="124" name="Content Placeholder 13"/>
          <p:cNvSpPr txBox="1"/>
          <p:nvPr>
            <p:ph type="body" idx="1"/>
          </p:nvPr>
        </p:nvSpPr>
        <p:spPr>
          <a:prstGeom prst="rect">
            <a:avLst/>
          </a:prstGeom>
        </p:spPr>
        <p:txBody>
          <a:bodyPr/>
          <a:lstStyle/>
          <a:p>
            <a:pPr marL="304500" indent="-304500" defTabSz="561340">
              <a:lnSpc>
                <a:spcPct val="72000"/>
              </a:lnSpc>
              <a:spcBef>
                <a:spcPts val="4400"/>
              </a:spcBef>
              <a:defRPr sz="4352"/>
            </a:pPr>
            <a:r>
              <a:t>Introduction </a:t>
            </a:r>
            <a:endParaRPr sz="2176"/>
          </a:p>
          <a:p>
            <a:pPr marL="304500" indent="-304500" defTabSz="561340">
              <a:lnSpc>
                <a:spcPct val="72000"/>
              </a:lnSpc>
              <a:spcBef>
                <a:spcPts val="4400"/>
              </a:spcBef>
              <a:defRPr sz="4352"/>
            </a:pPr>
            <a:r>
              <a:t>Types of hackers</a:t>
            </a:r>
            <a:endParaRPr sz="2176"/>
          </a:p>
          <a:p>
            <a:pPr marL="304500" indent="-304500" defTabSz="561340">
              <a:lnSpc>
                <a:spcPct val="72000"/>
              </a:lnSpc>
              <a:spcBef>
                <a:spcPts val="4400"/>
              </a:spcBef>
              <a:defRPr sz="4352"/>
            </a:pPr>
            <a:r>
              <a:t>Grey hat hacking</a:t>
            </a:r>
            <a:endParaRPr sz="2176"/>
          </a:p>
          <a:p>
            <a:pPr marL="304500" indent="-304500" defTabSz="561340">
              <a:lnSpc>
                <a:spcPct val="72000"/>
              </a:lnSpc>
              <a:spcBef>
                <a:spcPts val="4400"/>
              </a:spcBef>
              <a:defRPr sz="4352"/>
            </a:pPr>
            <a:r>
              <a:t>Types of hacking  </a:t>
            </a:r>
            <a:endParaRPr sz="2176"/>
          </a:p>
          <a:p>
            <a:pPr marL="304500" indent="-304500" defTabSz="561340">
              <a:lnSpc>
                <a:spcPct val="72000"/>
              </a:lnSpc>
              <a:spcBef>
                <a:spcPts val="4400"/>
              </a:spcBef>
              <a:defRPr sz="4352"/>
            </a:pPr>
            <a:r>
              <a:t>Advantages </a:t>
            </a:r>
            <a:endParaRPr sz="2176"/>
          </a:p>
          <a:p>
            <a:pPr marL="304500" indent="-304500" defTabSz="561340">
              <a:lnSpc>
                <a:spcPct val="72000"/>
              </a:lnSpc>
              <a:spcBef>
                <a:spcPts val="4400"/>
              </a:spcBef>
              <a:defRPr sz="4352"/>
            </a:pPr>
            <a:r>
              <a:t>Disadvantages</a:t>
            </a:r>
            <a:endParaRPr sz="2176"/>
          </a:p>
          <a:p>
            <a:pPr marL="304500" indent="-304500" defTabSz="561340">
              <a:lnSpc>
                <a:spcPct val="72000"/>
              </a:lnSpc>
              <a:spcBef>
                <a:spcPts val="4400"/>
              </a:spcBef>
              <a:defRPr sz="4352"/>
            </a:pPr>
            <a:r>
              <a:t>Prevention </a:t>
            </a:r>
            <a:endParaRPr sz="2176"/>
          </a:p>
          <a:p>
            <a:pPr marL="304500" indent="-304500" defTabSz="561340">
              <a:lnSpc>
                <a:spcPct val="72000"/>
              </a:lnSpc>
              <a:spcBef>
                <a:spcPts val="4400"/>
              </a:spcBef>
              <a:defRPr sz="4352"/>
            </a:pPr>
            <a:r>
              <a:t>Application</a:t>
            </a:r>
            <a:endParaRPr sz="2176"/>
          </a:p>
          <a:p>
            <a:pPr marL="304500" indent="-304500" defTabSz="561340">
              <a:lnSpc>
                <a:spcPct val="72000"/>
              </a:lnSpc>
              <a:spcBef>
                <a:spcPts val="4400"/>
              </a:spcBef>
              <a:defRPr sz="4352"/>
            </a:pPr>
            <a:r>
              <a:t>Reference</a:t>
            </a:r>
          </a:p>
        </p:txBody>
      </p:sp>
    </p:spTree>
  </p:cSld>
  <p:clrMapOvr>
    <a:masterClrMapping/>
  </p:clrMapOvr>
  <mc:AlternateContent xmlns:mc="http://schemas.openxmlformats.org/markup-compatibility/2006">
    <mc:Choice xmlns:p14="http://schemas.microsoft.com/office/powerpoint/2010/main" Requires="p14">
      <p:transition spd="slow" advClick="1" p14:dur="1200">
        <p:fade thruBlk="1"/>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Title 1"/>
          <p:cNvSpPr txBox="1"/>
          <p:nvPr>
            <p:ph type="title"/>
          </p:nvPr>
        </p:nvSpPr>
        <p:spPr>
          <a:prstGeom prst="rect">
            <a:avLst/>
          </a:prstGeom>
        </p:spPr>
        <p:txBody>
          <a:bodyPr/>
          <a:lstStyle/>
          <a:p>
            <a:pPr/>
            <a:r>
              <a:t>Disadvantages </a:t>
            </a:r>
          </a:p>
        </p:txBody>
      </p:sp>
      <p:sp>
        <p:nvSpPr>
          <p:cNvPr id="202" name="Content Placeholder 2"/>
          <p:cNvSpPr txBox="1"/>
          <p:nvPr>
            <p:ph type="body" idx="1"/>
          </p:nvPr>
        </p:nvSpPr>
        <p:spPr>
          <a:prstGeom prst="rect">
            <a:avLst/>
          </a:prstGeom>
        </p:spPr>
        <p:txBody>
          <a:bodyPr/>
          <a:lstStyle/>
          <a:p>
            <a:pPr/>
            <a:r>
              <a:t>Unauthorized system access on private information </a:t>
            </a:r>
          </a:p>
          <a:p>
            <a:pPr/>
            <a:r>
              <a:t>Privacy violation </a:t>
            </a:r>
          </a:p>
          <a:p>
            <a:pPr/>
            <a:r>
              <a:t>Hampering system operation </a:t>
            </a:r>
          </a:p>
          <a:p>
            <a:pPr/>
            <a:r>
              <a:t>Denial of service attacks  </a:t>
            </a:r>
          </a:p>
          <a:p>
            <a:pPr/>
            <a:r>
              <a:t>Malicious attack on system </a:t>
            </a:r>
          </a:p>
        </p:txBody>
      </p:sp>
    </p:spTree>
  </p:cSld>
  <p:clrMapOvr>
    <a:masterClrMapping/>
  </p:clrMapOvr>
  <mc:AlternateContent xmlns:mc="http://schemas.openxmlformats.org/markup-compatibility/2006">
    <mc:Choice xmlns:p14="http://schemas.microsoft.com/office/powerpoint/2010/main" Requires="p14">
      <p:transition spd="slow" advClick="1" p14:dur="1200">
        <p14:flip dir="r"/>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Title 1"/>
          <p:cNvSpPr txBox="1"/>
          <p:nvPr>
            <p:ph type="title"/>
          </p:nvPr>
        </p:nvSpPr>
        <p:spPr>
          <a:prstGeom prst="rect">
            <a:avLst/>
          </a:prstGeom>
        </p:spPr>
        <p:txBody>
          <a:bodyPr/>
          <a:lstStyle/>
          <a:p>
            <a:pPr/>
            <a:r>
              <a:t>Application </a:t>
            </a:r>
          </a:p>
        </p:txBody>
      </p:sp>
      <p:sp>
        <p:nvSpPr>
          <p:cNvPr id="205" name="Content Placeholder 2"/>
          <p:cNvSpPr txBox="1"/>
          <p:nvPr>
            <p:ph type="body" idx="1"/>
          </p:nvPr>
        </p:nvSpPr>
        <p:spPr>
          <a:prstGeom prst="rect">
            <a:avLst/>
          </a:prstGeom>
        </p:spPr>
        <p:txBody>
          <a:bodyPr/>
          <a:lstStyle/>
          <a:p>
            <a:pPr marL="589280" indent="-589280" defTabSz="660400">
              <a:spcBef>
                <a:spcPts val="5200"/>
              </a:spcBef>
              <a:defRPr sz="5120"/>
            </a:pPr>
            <a:r>
              <a:t>Web application hacking will be booming with time </a:t>
            </a:r>
          </a:p>
          <a:p>
            <a:pPr marL="589280" indent="-589280" defTabSz="660400">
              <a:spcBef>
                <a:spcPts val="5200"/>
              </a:spcBef>
              <a:defRPr sz="5120"/>
            </a:pPr>
            <a:r>
              <a:t>As the complexity of software increases with time , there are chances of presence of presence of vulnerability in the software  system</a:t>
            </a:r>
          </a:p>
          <a:p>
            <a:pPr marL="589280" indent="-589280" defTabSz="660400">
              <a:spcBef>
                <a:spcPts val="5200"/>
              </a:spcBef>
              <a:defRPr sz="5120"/>
            </a:pPr>
            <a:r>
              <a:t>So it is highly unlikely that the web application hacking will be facing any pity falls In the coming years</a:t>
            </a:r>
          </a:p>
          <a:p>
            <a:pPr marL="589280" indent="-589280" defTabSz="660400">
              <a:spcBef>
                <a:spcPts val="5200"/>
              </a:spcBef>
              <a:defRPr sz="5120"/>
            </a:pPr>
            <a:r>
              <a:t>Block unwanted traffic and protect</a:t>
            </a:r>
          </a:p>
          <a:p>
            <a:pPr marL="589280" indent="-589280" defTabSz="660400">
              <a:spcBef>
                <a:spcPts val="5200"/>
              </a:spcBef>
              <a:defRPr sz="5120"/>
            </a:pPr>
            <a:r>
              <a:t>Anti bot solution</a:t>
            </a:r>
          </a:p>
        </p:txBody>
      </p:sp>
    </p:spTree>
  </p:cSld>
  <p:clrMapOvr>
    <a:masterClrMapping/>
  </p:clrMapOvr>
  <mc:AlternateContent xmlns:mc="http://schemas.openxmlformats.org/markup-compatibility/2006">
    <mc:Choice xmlns:p14="http://schemas.microsoft.com/office/powerpoint/2010/main" Requires="p14">
      <p:transition spd="slow" advClick="1" p14:dur="1200">
        <p14:switch dir="r"/>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Title 1"/>
          <p:cNvSpPr txBox="1"/>
          <p:nvPr>
            <p:ph type="title"/>
          </p:nvPr>
        </p:nvSpPr>
        <p:spPr>
          <a:prstGeom prst="rect">
            <a:avLst/>
          </a:prstGeom>
        </p:spPr>
        <p:txBody>
          <a:bodyPr/>
          <a:lstStyle/>
          <a:p>
            <a:pPr/>
            <a:r>
              <a:t>Conclusion </a:t>
            </a:r>
          </a:p>
        </p:txBody>
      </p:sp>
      <p:sp>
        <p:nvSpPr>
          <p:cNvPr id="208" name="Content Placeholder 2"/>
          <p:cNvSpPr txBox="1"/>
          <p:nvPr>
            <p:ph type="body" idx="1"/>
          </p:nvPr>
        </p:nvSpPr>
        <p:spPr>
          <a:prstGeom prst="rect">
            <a:avLst/>
          </a:prstGeom>
        </p:spPr>
        <p:txBody>
          <a:bodyPr/>
          <a:lstStyle/>
          <a:p>
            <a:pPr/>
            <a:r>
              <a:t>Hacking is a good computing skill that can be used for good and bad intention </a:t>
            </a:r>
          </a:p>
          <a:p>
            <a:pPr/>
            <a:r>
              <a:t>There is a reason to do the hack, and tghere are ways to prevent it </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Title 1"/>
          <p:cNvSpPr txBox="1"/>
          <p:nvPr>
            <p:ph type="title"/>
          </p:nvPr>
        </p:nvSpPr>
        <p:spPr>
          <a:prstGeom prst="rect">
            <a:avLst/>
          </a:prstGeom>
        </p:spPr>
        <p:txBody>
          <a:bodyPr/>
          <a:lstStyle/>
          <a:p>
            <a:pPr/>
            <a:r>
              <a:t>REFERENCE</a:t>
            </a:r>
          </a:p>
        </p:txBody>
      </p:sp>
      <p:sp>
        <p:nvSpPr>
          <p:cNvPr id="211" name="Content Placeholder 2"/>
          <p:cNvSpPr txBox="1"/>
          <p:nvPr>
            <p:ph type="body" idx="1"/>
          </p:nvPr>
        </p:nvSpPr>
        <p:spPr>
          <a:prstGeom prst="rect">
            <a:avLst/>
          </a:prstGeom>
        </p:spPr>
        <p:txBody>
          <a:bodyPr/>
          <a:lstStyle/>
          <a:p>
            <a:pPr marL="596645" indent="-596645" defTabSz="668655">
              <a:spcBef>
                <a:spcPts val="5200"/>
              </a:spcBef>
              <a:defRPr sz="5184"/>
            </a:pPr>
            <a:r>
              <a:rPr u="sng">
                <a:hlinkClick r:id="rId2" invalidUrl="" action="" tgtFrame="" tooltip="" history="1" highlightClick="0" endSnd="0"/>
              </a:rPr>
              <a:t>google.com</a:t>
            </a:r>
          </a:p>
          <a:p>
            <a:pPr marL="596645" indent="-596645" defTabSz="668655">
              <a:spcBef>
                <a:spcPts val="5200"/>
              </a:spcBef>
              <a:defRPr sz="5184"/>
            </a:pPr>
            <a:r>
              <a:rPr u="sng">
                <a:hlinkClick r:id="rId3" invalidUrl="" action="" tgtFrame="" tooltip="" history="1" highlightClick="0" endSnd="0"/>
              </a:rPr>
              <a:t>http://pages.cs.wisc.edu/~ace/media/gray-hat-hacking.pdf</a:t>
            </a:r>
          </a:p>
          <a:p>
            <a:pPr marL="596645" indent="-596645" defTabSz="668655">
              <a:spcBef>
                <a:spcPts val="5200"/>
              </a:spcBef>
              <a:defRPr sz="5184"/>
            </a:pPr>
            <a:r>
              <a:rPr u="sng">
                <a:hlinkClick r:id="rId4" invalidUrl="" action="" tgtFrame="" tooltip="" history="1" highlightClick="0" endSnd="0"/>
              </a:rPr>
              <a:t>https://www.arsdcollege.ac.in/wp-content/uploads/2020/04/GE-4-1.pdf</a:t>
            </a:r>
          </a:p>
          <a:p>
            <a:pPr marL="596645" indent="-596645" defTabSz="668655">
              <a:spcBef>
                <a:spcPts val="5200"/>
              </a:spcBef>
              <a:defRPr sz="5184"/>
            </a:pPr>
            <a:r>
              <a:t>Key loggers:  </a:t>
            </a:r>
            <a:r>
              <a:rPr u="sng">
                <a:hlinkClick r:id="rId5" invalidUrl="" action="" tgtFrame="" tooltip="" history="1" highlightClick="0" endSnd="0"/>
              </a:rPr>
              <a:t>https://www.ijitee.org/wp-content/uploads/papers/v9i3/C8817019320.pdf</a:t>
            </a:r>
          </a:p>
          <a:p>
            <a:pPr marL="596645" indent="-596645" defTabSz="668655">
              <a:spcBef>
                <a:spcPts val="5200"/>
              </a:spcBef>
              <a:defRPr sz="5184"/>
            </a:pPr>
            <a:r>
              <a:t>DOS:  </a:t>
            </a:r>
            <a:r>
              <a:rPr u="sng">
                <a:hlinkClick r:id="rId6" invalidUrl="" action="" tgtFrame="" tooltip="" history="1" highlightClick="0" endSnd="0"/>
              </a:rPr>
              <a:t>https://www.youtube.com/watch?v=OWLGUgiz_eE</a:t>
            </a:r>
          </a:p>
          <a:p>
            <a:pPr marL="596645" indent="-596645" defTabSz="668655">
              <a:spcBef>
                <a:spcPts val="5200"/>
              </a:spcBef>
              <a:defRPr sz="5184"/>
            </a:pPr>
            <a:r>
              <a:t>Phishing attack:  </a:t>
            </a:r>
            <a:r>
              <a:rPr u="sng">
                <a:hlinkClick r:id="rId7" invalidUrl="" action="" tgtFrame="" tooltip="" history="1" highlightClick="0" endSnd="0"/>
              </a:rPr>
              <a:t>https://www.ripublication.com/ijaer19/ijaerv14n9_15.pdf</a:t>
            </a:r>
          </a:p>
        </p:txBody>
      </p:sp>
    </p:spTree>
  </p:cSld>
  <p:clrMapOvr>
    <a:masterClrMapping/>
  </p:clrMapOvr>
  <mc:AlternateContent xmlns:mc="http://schemas.openxmlformats.org/markup-compatibility/2006">
    <mc:Choice xmlns:p14="http://schemas.microsoft.com/office/powerpoint/2010/main" Requires="p14">
      <p:transition spd="slow" advClick="1" p14:dur="1200">
        <p:push dir="l"/>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http://pages.cs.wisc.edu/~ace/media/gray-hat-hacking.pdf…"/>
          <p:cNvSpPr txBox="1"/>
          <p:nvPr>
            <p:ph type="body" idx="1"/>
          </p:nvPr>
        </p:nvSpPr>
        <p:spPr>
          <a:prstGeom prst="rect">
            <a:avLst/>
          </a:prstGeom>
        </p:spPr>
        <p:txBody>
          <a:bodyPr/>
          <a:lstStyle/>
          <a:p>
            <a:pPr marL="699769" indent="-699769" defTabSz="784225">
              <a:spcBef>
                <a:spcPts val="6100"/>
              </a:spcBef>
              <a:defRPr sz="6080"/>
            </a:pPr>
            <a:r>
              <a:rPr u="sng">
                <a:hlinkClick r:id="rId2" invalidUrl="" action="" tgtFrame="" tooltip="" history="1" highlightClick="0" endSnd="0"/>
              </a:rPr>
              <a:t>http://pages.cs.wisc.edu/~ace/media/gray-hat-hacking.pdf</a:t>
            </a:r>
          </a:p>
          <a:p>
            <a:pPr marL="699769" indent="-699769" defTabSz="784225">
              <a:spcBef>
                <a:spcPts val="6100"/>
              </a:spcBef>
              <a:defRPr sz="6080"/>
            </a:pPr>
            <a:r>
              <a:rPr u="sng">
                <a:hlinkClick r:id="rId3" invalidUrl="" action="" tgtFrame="" tooltip="" history="1" highlightClick="0" endSnd="0"/>
              </a:rPr>
              <a:t>https://www.arsdcollege.ac.in/wp-content/uploads/2020/04/GE-4-1.pdf</a:t>
            </a:r>
          </a:p>
          <a:p>
            <a:pPr marL="699769" indent="-699769" defTabSz="784225">
              <a:spcBef>
                <a:spcPts val="6100"/>
              </a:spcBef>
              <a:defRPr sz="6080"/>
            </a:pPr>
            <a:r>
              <a:t>Key loggers:  </a:t>
            </a:r>
            <a:r>
              <a:rPr u="sng">
                <a:hlinkClick r:id="rId4" invalidUrl="" action="" tgtFrame="" tooltip="" history="1" highlightClick="0" endSnd="0"/>
              </a:rPr>
              <a:t>https://www.ijitee.org/wp-content/uploads/papers/v9i3/C8817019320.pdf</a:t>
            </a:r>
          </a:p>
          <a:p>
            <a:pPr marL="699769" indent="-699769" defTabSz="784225">
              <a:spcBef>
                <a:spcPts val="6100"/>
              </a:spcBef>
              <a:defRPr sz="6080"/>
            </a:pPr>
            <a:r>
              <a:t>DOS:  </a:t>
            </a:r>
            <a:r>
              <a:rPr u="sng">
                <a:hlinkClick r:id="rId5" invalidUrl="" action="" tgtFrame="" tooltip="" history="1" highlightClick="0" endSnd="0"/>
              </a:rPr>
              <a:t>https://www.youtube.com/watch?v=OWLGUgiz_eE</a:t>
            </a:r>
          </a:p>
          <a:p>
            <a:pPr marL="699769" indent="-699769" defTabSz="784225">
              <a:spcBef>
                <a:spcPts val="6100"/>
              </a:spcBef>
              <a:defRPr sz="6080"/>
            </a:pPr>
            <a:r>
              <a:t>Phishing attack:  </a:t>
            </a:r>
            <a:r>
              <a:rPr u="sng">
                <a:hlinkClick r:id="rId6" invalidUrl="" action="" tgtFrame="" tooltip="" history="1" highlightClick="0" endSnd="0"/>
              </a:rPr>
              <a:t>https://www.ripublication.com/ijaer19/ijaerv14n9_15.pdf</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Rectangle 1"/>
          <p:cNvSpPr/>
          <p:nvPr/>
        </p:nvSpPr>
        <p:spPr>
          <a:xfrm>
            <a:off x="4495800" y="6019799"/>
            <a:ext cx="15392400" cy="1676401"/>
          </a:xfrm>
          <a:prstGeom prst="rect">
            <a:avLst/>
          </a:prstGeom>
          <a:solidFill>
            <a:srgbClr val="002356"/>
          </a:solidFill>
          <a:ln w="12700">
            <a:miter lim="400000"/>
          </a:ln>
          <a:effectLst>
            <a:outerShdw sx="100000" sy="100000" kx="0" ky="0" algn="b" rotWithShape="0" blurRad="381000" dist="482600" dir="11520000">
              <a:srgbClr val="000000">
                <a:alpha val="18000"/>
              </a:srgbClr>
            </a:outerShdw>
            <a:reflection blurRad="0" stA="50000" stPos="0" endA="0" endPos="40000" dist="0" dir="5400000" fadeDir="5400000" sx="100000" sy="-100000" kx="0" ky="0" algn="bl" rotWithShape="0"/>
          </a:effectLst>
          <a:extLst>
            <a:ext uri="{C572A759-6A51-4108-AA02-DFA0A04FC94B}">
              <ma14:wrappingTextBoxFlag xmlns:ma14="http://schemas.microsoft.com/office/mac/drawingml/2011/main" val="1"/>
            </a:ext>
          </a:extLst>
        </p:spPr>
        <p:txBody>
          <a:bodyPr lIns="50800" tIns="50800" rIns="50800" bIns="50800" anchor="ctr">
            <a:spAutoFit/>
          </a:bodyPr>
          <a:lstStyle>
            <a:lvl1pPr>
              <a:defRPr spc="100" sz="10800">
                <a:ln w="9525" cap="flat">
                  <a:solidFill>
                    <a:srgbClr val="56C5FF"/>
                  </a:solidFill>
                  <a:prstDash val="solid"/>
                  <a:round/>
                </a:ln>
                <a:solidFill>
                  <a:srgbClr val="FEFEFE"/>
                </a:solidFill>
                <a:latin typeface="Gill Sans"/>
                <a:ea typeface="Gill Sans"/>
                <a:cs typeface="Gill Sans"/>
                <a:sym typeface="Gill Sans"/>
              </a:defRPr>
            </a:lvl1pPr>
          </a:lstStyle>
          <a:p>
            <a:pPr/>
            <a:r>
              <a:t>THANK YOU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Title 1"/>
          <p:cNvSpPr txBox="1"/>
          <p:nvPr>
            <p:ph type="title"/>
          </p:nvPr>
        </p:nvSpPr>
        <p:spPr>
          <a:prstGeom prst="rect">
            <a:avLst/>
          </a:prstGeom>
        </p:spPr>
        <p:txBody>
          <a:bodyPr/>
          <a:lstStyle>
            <a:lvl1pPr>
              <a:defRPr sz="8800"/>
            </a:lvl1pPr>
          </a:lstStyle>
          <a:p>
            <a:pPr/>
            <a:r>
              <a:t>Introduction </a:t>
            </a:r>
          </a:p>
        </p:txBody>
      </p:sp>
      <p:sp>
        <p:nvSpPr>
          <p:cNvPr id="127" name="Content Placeholder 2"/>
          <p:cNvSpPr txBox="1"/>
          <p:nvPr>
            <p:ph type="body" idx="1"/>
          </p:nvPr>
        </p:nvSpPr>
        <p:spPr>
          <a:prstGeom prst="rect">
            <a:avLst/>
          </a:prstGeom>
        </p:spPr>
        <p:txBody>
          <a:bodyPr/>
          <a:lstStyle/>
          <a:p>
            <a:pPr/>
            <a:r>
              <a:t>According to dictionary it is “ the gaining of unauthorized access  to data in a computer or system.”</a:t>
            </a:r>
          </a:p>
          <a:p>
            <a:pPr/>
            <a:r>
              <a:t>The person involved in hacking activities are known as hacker</a:t>
            </a:r>
          </a:p>
          <a:p>
            <a:pPr/>
            <a:r>
              <a:t>A hacker may alter system or security features to accomplish goal that differs from the original purpose of the system</a:t>
            </a:r>
          </a:p>
        </p:txBody>
      </p:sp>
    </p:spTree>
  </p:cSld>
  <p:clrMapOvr>
    <a:masterClrMapping/>
  </p:clrMapOvr>
  <mc:AlternateContent xmlns:mc="http://schemas.openxmlformats.org/markup-compatibility/2006">
    <mc:Choice xmlns:p14="http://schemas.microsoft.com/office/powerpoint/2010/main" Requires="p14">
      <p:transition spd="slow" advClick="1" p14:dur="1200">
        <p14:warp/>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Title 1"/>
          <p:cNvSpPr txBox="1"/>
          <p:nvPr>
            <p:ph type="title"/>
          </p:nvPr>
        </p:nvSpPr>
        <p:spPr>
          <a:prstGeom prst="rect">
            <a:avLst/>
          </a:prstGeom>
        </p:spPr>
        <p:txBody>
          <a:bodyPr/>
          <a:lstStyle/>
          <a:p>
            <a:pPr/>
            <a:r>
              <a:t>Types of hackers </a:t>
            </a:r>
          </a:p>
        </p:txBody>
      </p:sp>
      <p:sp>
        <p:nvSpPr>
          <p:cNvPr id="130" name="Content Placeholder 2"/>
          <p:cNvSpPr txBox="1"/>
          <p:nvPr>
            <p:ph type="body" idx="1"/>
          </p:nvPr>
        </p:nvSpPr>
        <p:spPr>
          <a:prstGeom prst="rect">
            <a:avLst/>
          </a:prstGeom>
        </p:spPr>
        <p:txBody>
          <a:bodyPr/>
          <a:lstStyle/>
          <a:p>
            <a:pPr marL="508254" indent="-508254" defTabSz="569594">
              <a:spcBef>
                <a:spcPts val="4400"/>
              </a:spcBef>
              <a:defRPr sz="4416"/>
            </a:pPr>
            <a:r>
              <a:t>Script kiddie</a:t>
            </a:r>
          </a:p>
          <a:p>
            <a:pPr marL="508254" indent="-508254" defTabSz="569594">
              <a:spcBef>
                <a:spcPts val="4400"/>
              </a:spcBef>
              <a:defRPr sz="4416"/>
            </a:pPr>
            <a:r>
              <a:t>Black hat hacker</a:t>
            </a:r>
          </a:p>
          <a:p>
            <a:pPr marL="508254" indent="-508254" defTabSz="569594">
              <a:spcBef>
                <a:spcPts val="4400"/>
              </a:spcBef>
              <a:defRPr sz="4416"/>
            </a:pPr>
            <a:r>
              <a:t>White hat hacker</a:t>
            </a:r>
          </a:p>
          <a:p>
            <a:pPr marL="508254" indent="-508254" defTabSz="569594">
              <a:spcBef>
                <a:spcPts val="4400"/>
              </a:spcBef>
              <a:defRPr sz="4416"/>
            </a:pPr>
            <a:r>
              <a:t>Grey hat hacker</a:t>
            </a:r>
          </a:p>
          <a:p>
            <a:pPr marL="508254" indent="-508254" defTabSz="569594">
              <a:spcBef>
                <a:spcPts val="4400"/>
              </a:spcBef>
              <a:defRPr sz="4416"/>
            </a:pPr>
            <a:r>
              <a:t>Green hat hacker </a:t>
            </a:r>
          </a:p>
          <a:p>
            <a:pPr marL="508254" indent="-508254" defTabSz="569594">
              <a:spcBef>
                <a:spcPts val="4400"/>
              </a:spcBef>
              <a:defRPr sz="4416"/>
            </a:pPr>
            <a:r>
              <a:t>Red hat hacker </a:t>
            </a:r>
          </a:p>
          <a:p>
            <a:pPr marL="508254" indent="-508254" defTabSz="569594">
              <a:spcBef>
                <a:spcPts val="4400"/>
              </a:spcBef>
              <a:defRPr sz="4416"/>
            </a:pPr>
            <a:r>
              <a:t>Blue hat hacker </a:t>
            </a:r>
          </a:p>
        </p:txBody>
      </p:sp>
      <p:pic>
        <p:nvPicPr>
          <p:cNvPr id="131" name="Picture 4" descr="Picture 4"/>
          <p:cNvPicPr>
            <a:picLocks noChangeAspect="1"/>
          </p:cNvPicPr>
          <p:nvPr/>
        </p:nvPicPr>
        <p:blipFill>
          <a:blip r:embed="rId2">
            <a:extLst/>
          </a:blip>
          <a:stretch>
            <a:fillRect/>
          </a:stretch>
        </p:blipFill>
        <p:spPr>
          <a:xfrm>
            <a:off x="14911387" y="8045341"/>
            <a:ext cx="4796644" cy="4415959"/>
          </a:xfrm>
          <a:prstGeom prst="rect">
            <a:avLst/>
          </a:prstGeom>
          <a:ln w="12700">
            <a:miter lim="400000"/>
          </a:ln>
        </p:spPr>
      </p:pic>
      <p:pic>
        <p:nvPicPr>
          <p:cNvPr id="132" name="Picture 5" descr="Picture 5"/>
          <p:cNvPicPr>
            <a:picLocks noChangeAspect="1"/>
          </p:cNvPicPr>
          <p:nvPr/>
        </p:nvPicPr>
        <p:blipFill>
          <a:blip r:embed="rId3">
            <a:extLst/>
          </a:blip>
          <a:stretch>
            <a:fillRect/>
          </a:stretch>
        </p:blipFill>
        <p:spPr>
          <a:xfrm>
            <a:off x="17977214" y="4051912"/>
            <a:ext cx="4796644" cy="2743201"/>
          </a:xfrm>
          <a:prstGeom prst="rect">
            <a:avLst/>
          </a:prstGeom>
          <a:ln w="12700">
            <a:miter lim="400000"/>
          </a:ln>
        </p:spPr>
      </p:pic>
      <p:pic>
        <p:nvPicPr>
          <p:cNvPr id="133" name="Picture 7" descr="Picture 7"/>
          <p:cNvPicPr>
            <a:picLocks noChangeAspect="1"/>
          </p:cNvPicPr>
          <p:nvPr/>
        </p:nvPicPr>
        <p:blipFill>
          <a:blip r:embed="rId4">
            <a:extLst/>
          </a:blip>
          <a:stretch>
            <a:fillRect/>
          </a:stretch>
        </p:blipFill>
        <p:spPr>
          <a:xfrm>
            <a:off x="7387170" y="9043774"/>
            <a:ext cx="5407374" cy="3043886"/>
          </a:xfrm>
          <a:prstGeom prst="rect">
            <a:avLst/>
          </a:prstGeom>
          <a:ln w="12700">
            <a:miter lim="400000"/>
          </a:ln>
        </p:spPr>
      </p:pic>
      <p:pic>
        <p:nvPicPr>
          <p:cNvPr id="134" name="Picture 9" descr="Picture 9"/>
          <p:cNvPicPr>
            <a:picLocks noChangeAspect="1"/>
          </p:cNvPicPr>
          <p:nvPr/>
        </p:nvPicPr>
        <p:blipFill>
          <a:blip r:embed="rId5">
            <a:extLst/>
          </a:blip>
          <a:stretch>
            <a:fillRect/>
          </a:stretch>
        </p:blipFill>
        <p:spPr>
          <a:xfrm>
            <a:off x="10678475" y="3840550"/>
            <a:ext cx="4155276" cy="316592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14:rippl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0" presetID="19" grpId="1" fill="hold">
                                  <p:stCondLst>
                                    <p:cond delay="0"/>
                                  </p:stCondLst>
                                  <p:iterate type="el" backwards="0">
                                    <p:tmAbs val="0"/>
                                  </p:iterate>
                                  <p:childTnLst>
                                    <p:set>
                                      <p:cBhvr>
                                        <p:cTn id="6" fill="hold"/>
                                        <p:tgtEl>
                                          <p:spTgt spid="130">
                                            <p:bg/>
                                          </p:spTgt>
                                        </p:tgtEl>
                                        <p:attrNameLst>
                                          <p:attrName>style.visibility</p:attrName>
                                        </p:attrNameLst>
                                      </p:cBhvr>
                                      <p:to>
                                        <p:strVal val="visible"/>
                                      </p:to>
                                    </p:set>
                                    <p:anim calcmode="lin" valueType="num">
                                      <p:cBhvr>
                                        <p:cTn id="7" dur="2000" fill="hold"/>
                                        <p:tgtEl>
                                          <p:spTgt spid="130">
                                            <p:bg/>
                                          </p:spTgt>
                                        </p:tgtEl>
                                        <p:attrNameLst>
                                          <p:attrName>ppt_w</p:attrName>
                                        </p:attrNameLst>
                                      </p:cBhvr>
                                      <p:tavLst>
                                        <p:tav tm="0" fmla="#ppt_w*sin(2.5*pi*$)">
                                          <p:val>
                                            <p:fltVal val="0"/>
                                          </p:val>
                                        </p:tav>
                                        <p:tav tm="100000">
                                          <p:val>
                                            <p:fltVal val="1"/>
                                          </p:val>
                                        </p:tav>
                                      </p:tavLst>
                                    </p:anim>
                                    <p:anim calcmode="lin" valueType="num">
                                      <p:cBhvr>
                                        <p:cTn id="8" dur="2000" fill="hold"/>
                                        <p:tgtEl>
                                          <p:spTgt spid="130">
                                            <p:bg/>
                                          </p:spTgt>
                                        </p:tgtEl>
                                        <p:attrNameLst>
                                          <p:attrName>ppt_h</p:attrName>
                                        </p:attrNameLst>
                                      </p:cBhvr>
                                      <p:tavLst>
                                        <p:tav tm="0">
                                          <p:val>
                                            <p:strVal val="#ppt_h"/>
                                          </p:val>
                                        </p:tav>
                                        <p:tav tm="100000">
                                          <p:val>
                                            <p:strVal val="#ppt_h"/>
                                          </p:val>
                                        </p:tav>
                                      </p:tavLst>
                                    </p:anim>
                                  </p:childTnLst>
                                </p:cTn>
                              </p:par>
                              <p:par>
                                <p:cTn id="9" presetClass="entr" nodeType="withEffect" presetSubtype="10" presetID="19" grpId="1" fill="hold">
                                  <p:stCondLst>
                                    <p:cond delay="0"/>
                                  </p:stCondLst>
                                  <p:iterate type="el" backwards="0">
                                    <p:tmAbs val="0"/>
                                  </p:iterate>
                                  <p:childTnLst>
                                    <p:set>
                                      <p:cBhvr>
                                        <p:cTn id="10" fill="hold"/>
                                        <p:tgtEl>
                                          <p:spTgt spid="130">
                                            <p:txEl>
                                              <p:pRg st="0" end="0"/>
                                            </p:txEl>
                                          </p:spTgt>
                                        </p:tgtEl>
                                        <p:attrNameLst>
                                          <p:attrName>style.visibility</p:attrName>
                                        </p:attrNameLst>
                                      </p:cBhvr>
                                      <p:to>
                                        <p:strVal val="visible"/>
                                      </p:to>
                                    </p:set>
                                    <p:animEffect filter="fade" transition="in">
                                      <p:cBhvr>
                                        <p:cTn id="11" dur="2000" fill="hold"/>
                                        <p:tgtEl>
                                          <p:spTgt spid="130">
                                            <p:txEl>
                                              <p:pRg st="0" end="0"/>
                                            </p:txEl>
                                          </p:spTgt>
                                        </p:tgtEl>
                                      </p:cBhvr>
                                    </p:animEffect>
                                    <p:anim calcmode="lin" valueType="num">
                                      <p:cBhvr>
                                        <p:cTn id="12" dur="2000" fill="hold"/>
                                        <p:tgtEl>
                                          <p:spTgt spid="130">
                                            <p:txEl>
                                              <p:pRg st="0" end="0"/>
                                            </p:txEl>
                                          </p:spTgt>
                                        </p:tgtEl>
                                        <p:attrNameLst>
                                          <p:attrName>ppt_w</p:attrName>
                                        </p:attrNameLst>
                                      </p:cBhvr>
                                      <p:tavLst>
                                        <p:tav tm="0" fmla="#ppt_w*sin(2.5*pi*$)">
                                          <p:val>
                                            <p:fltVal val="0"/>
                                          </p:val>
                                        </p:tav>
                                        <p:tav tm="100000">
                                          <p:val>
                                            <p:fltVal val="1"/>
                                          </p:val>
                                        </p:tav>
                                      </p:tavLst>
                                    </p:anim>
                                    <p:anim calcmode="lin" valueType="num">
                                      <p:cBhvr>
                                        <p:cTn id="13" dur="2000" fill="hold"/>
                                        <p:tgtEl>
                                          <p:spTgt spid="130">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10" presetID="19" grpId="1" fill="hold">
                                  <p:stCondLst>
                                    <p:cond delay="0"/>
                                  </p:stCondLst>
                                  <p:iterate type="el" backwards="0">
                                    <p:tmAbs val="0"/>
                                  </p:iterate>
                                  <p:childTnLst>
                                    <p:set>
                                      <p:cBhvr>
                                        <p:cTn id="17" fill="hold"/>
                                        <p:tgtEl>
                                          <p:spTgt spid="130">
                                            <p:txEl>
                                              <p:pRg st="1" end="1"/>
                                            </p:txEl>
                                          </p:spTgt>
                                        </p:tgtEl>
                                        <p:attrNameLst>
                                          <p:attrName>style.visibility</p:attrName>
                                        </p:attrNameLst>
                                      </p:cBhvr>
                                      <p:to>
                                        <p:strVal val="visible"/>
                                      </p:to>
                                    </p:set>
                                    <p:animEffect filter="fade" transition="in">
                                      <p:cBhvr>
                                        <p:cTn id="18" dur="2000" fill="hold"/>
                                        <p:tgtEl>
                                          <p:spTgt spid="130">
                                            <p:txEl>
                                              <p:pRg st="1" end="1"/>
                                            </p:txEl>
                                          </p:spTgt>
                                        </p:tgtEl>
                                      </p:cBhvr>
                                    </p:animEffect>
                                    <p:anim calcmode="lin" valueType="num">
                                      <p:cBhvr>
                                        <p:cTn id="19" dur="2000" fill="hold"/>
                                        <p:tgtEl>
                                          <p:spTgt spid="130">
                                            <p:txEl>
                                              <p:pRg st="1" end="1"/>
                                            </p:txEl>
                                          </p:spTgt>
                                        </p:tgtEl>
                                        <p:attrNameLst>
                                          <p:attrName>ppt_w</p:attrName>
                                        </p:attrNameLst>
                                      </p:cBhvr>
                                      <p:tavLst>
                                        <p:tav tm="0" fmla="#ppt_w*sin(2.5*pi*$)">
                                          <p:val>
                                            <p:fltVal val="0"/>
                                          </p:val>
                                        </p:tav>
                                        <p:tav tm="100000">
                                          <p:val>
                                            <p:fltVal val="1"/>
                                          </p:val>
                                        </p:tav>
                                      </p:tavLst>
                                    </p:anim>
                                    <p:anim calcmode="lin" valueType="num">
                                      <p:cBhvr>
                                        <p:cTn id="20" dur="2000" fill="hold"/>
                                        <p:tgtEl>
                                          <p:spTgt spid="130">
                                            <p:txEl>
                                              <p:pRg st="1" end="1"/>
                                            </p:txEl>
                                          </p:spTgt>
                                        </p:tgtEl>
                                        <p:attrNameLst>
                                          <p:attrName>ppt_h</p:attrName>
                                        </p:attrNameLst>
                                      </p:cBhvr>
                                      <p:tavLst>
                                        <p:tav tm="0">
                                          <p:val>
                                            <p:strVal val="#ppt_h"/>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Class="entr" nodeType="clickEffect" presetSubtype="0" presetID="15" grpId="2" fill="hold">
                                  <p:stCondLst>
                                    <p:cond delay="0"/>
                                  </p:stCondLst>
                                  <p:iterate type="el" backwards="0">
                                    <p:tmAbs val="0"/>
                                  </p:iterate>
                                  <p:childTnLst>
                                    <p:set>
                                      <p:cBhvr>
                                        <p:cTn id="24" fill="hold"/>
                                        <p:tgtEl>
                                          <p:spTgt spid="131"/>
                                        </p:tgtEl>
                                        <p:attrNameLst>
                                          <p:attrName>style.visibility</p:attrName>
                                        </p:attrNameLst>
                                      </p:cBhvr>
                                      <p:to>
                                        <p:strVal val="visible"/>
                                      </p:to>
                                    </p:set>
                                    <p:anim calcmode="lin" valueType="num">
                                      <p:cBhvr>
                                        <p:cTn id="25" dur="1000" fill="hold"/>
                                        <p:tgtEl>
                                          <p:spTgt spid="131"/>
                                        </p:tgtEl>
                                        <p:attrNameLst>
                                          <p:attrName>ppt_w</p:attrName>
                                        </p:attrNameLst>
                                      </p:cBhvr>
                                      <p:tavLst>
                                        <p:tav tm="0">
                                          <p:val>
                                            <p:fltVal val="0"/>
                                          </p:val>
                                        </p:tav>
                                        <p:tav tm="100000">
                                          <p:val>
                                            <p:strVal val="#ppt_w"/>
                                          </p:val>
                                        </p:tav>
                                      </p:tavLst>
                                    </p:anim>
                                    <p:anim calcmode="lin" valueType="num">
                                      <p:cBhvr>
                                        <p:cTn id="26" dur="1000" fill="hold"/>
                                        <p:tgtEl>
                                          <p:spTgt spid="131"/>
                                        </p:tgtEl>
                                        <p:attrNameLst>
                                          <p:attrName>ppt_h</p:attrName>
                                        </p:attrNameLst>
                                      </p:cBhvr>
                                      <p:tavLst>
                                        <p:tav tm="0">
                                          <p:val>
                                            <p:fltVal val="0"/>
                                          </p:val>
                                        </p:tav>
                                        <p:tav tm="100000">
                                          <p:val>
                                            <p:strVal val="#ppt_h"/>
                                          </p:val>
                                        </p:tav>
                                      </p:tavLst>
                                    </p:anim>
                                    <p:anim calcmode="lin" valueType="num">
                                      <p:cBhvr>
                                        <p:cTn id="27" dur="1000" fill="hold"/>
                                        <p:tgtEl>
                                          <p:spTgt spid="131"/>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131"/>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29" fill="hold">
                      <p:stCondLst>
                        <p:cond delay="indefinite"/>
                      </p:stCondLst>
                      <p:childTnLst>
                        <p:par>
                          <p:cTn id="30" fill="hold">
                            <p:stCondLst>
                              <p:cond delay="0"/>
                            </p:stCondLst>
                            <p:childTnLst>
                              <p:par>
                                <p:cTn id="31" presetClass="exit" nodeType="clickEffect" presetSubtype="0" presetID="15" grpId="3" fill="hold">
                                  <p:stCondLst>
                                    <p:cond delay="0"/>
                                  </p:stCondLst>
                                  <p:iterate type="el" backwards="0">
                                    <p:tmAbs val="0"/>
                                  </p:iterate>
                                  <p:childTnLst>
                                    <p:anim calcmode="lin" valueType="num">
                                      <p:cBhvr>
                                        <p:cTn id="32" dur="1000" fill="hold"/>
                                        <p:tgtEl>
                                          <p:spTgt spid="131"/>
                                        </p:tgtEl>
                                        <p:attrNameLst>
                                          <p:attrName>ppt_w</p:attrName>
                                        </p:attrNameLst>
                                      </p:cBhvr>
                                      <p:tavLst>
                                        <p:tav tm="0">
                                          <p:val>
                                            <p:strVal val="ppt_w"/>
                                          </p:val>
                                        </p:tav>
                                        <p:tav tm="100000">
                                          <p:val>
                                            <p:fltVal val="0"/>
                                          </p:val>
                                        </p:tav>
                                      </p:tavLst>
                                    </p:anim>
                                    <p:anim calcmode="lin" valueType="num">
                                      <p:cBhvr>
                                        <p:cTn id="33" dur="1000" fill="hold"/>
                                        <p:tgtEl>
                                          <p:spTgt spid="131"/>
                                        </p:tgtEl>
                                        <p:attrNameLst>
                                          <p:attrName>ppt_h</p:attrName>
                                        </p:attrNameLst>
                                      </p:cBhvr>
                                      <p:tavLst>
                                        <p:tav tm="0">
                                          <p:val>
                                            <p:strVal val="ppt_h"/>
                                          </p:val>
                                        </p:tav>
                                        <p:tav tm="100000">
                                          <p:val>
                                            <p:fltVal val="0"/>
                                          </p:val>
                                        </p:tav>
                                      </p:tavLst>
                                    </p:anim>
                                    <p:anim calcmode="lin" valueType="num">
                                      <p:cBhvr>
                                        <p:cTn id="34" dur="1000" fill="hold"/>
                                        <p:tgtEl>
                                          <p:spTgt spid="131"/>
                                        </p:tgtEl>
                                        <p:attrNameLst>
                                          <p:attrName>ppt_x</p:attrName>
                                        </p:attrNameLst>
                                      </p:cBhvr>
                                      <p:tavLst>
                                        <p:tav tm="0">
                                          <p:val>
                                            <p:strVal val="ppt_x"/>
                                          </p:val>
                                        </p:tav>
                                        <p:tav tm="5000">
                                          <p:val>
                                            <p:strVal val="ppt_x+-0.0500*(ppt_x*0.9511+(1-ppt_y)*0.3090)"/>
                                          </p:val>
                                        </p:tav>
                                        <p:tav tm="10000">
                                          <p:val>
                                            <p:strVal val="ppt_x+-0.1000*(ppt_x*0.8090+(1-ppt_y)*0.5878)"/>
                                          </p:val>
                                        </p:tav>
                                        <p:tav tm="15000">
                                          <p:val>
                                            <p:strVal val="ppt_x+-0.1500*(ppt_x*0.5878+(1-ppt_y)*0.8090)"/>
                                          </p:val>
                                        </p:tav>
                                        <p:tav tm="20000">
                                          <p:val>
                                            <p:strVal val="ppt_x+-0.2000*(ppt_x*0.3090+(1-ppt_y)*0.9511)"/>
                                          </p:val>
                                        </p:tav>
                                        <p:tav tm="25000">
                                          <p:val>
                                            <p:strVal val="ppt_x+-0.2500*(ppt_x*-0.0000+(1-ppt_y)*1.0000)"/>
                                          </p:val>
                                        </p:tav>
                                        <p:tav tm="30000">
                                          <p:val>
                                            <p:strVal val="ppt_x+-0.3000*(ppt_x*-0.3090+(1-ppt_y)*0.9511)"/>
                                          </p:val>
                                        </p:tav>
                                        <p:tav tm="35000">
                                          <p:val>
                                            <p:strVal val="ppt_x+-0.3500*(ppt_x*-0.5878+(1-ppt_y)*0.8090)"/>
                                          </p:val>
                                        </p:tav>
                                        <p:tav tm="40000">
                                          <p:val>
                                            <p:strVal val="ppt_x+-0.4000*(ppt_x*-0.8090+(1-ppt_y)*0.5878)"/>
                                          </p:val>
                                        </p:tav>
                                        <p:tav tm="45000">
                                          <p:val>
                                            <p:strVal val="ppt_x+-0.4500*(ppt_x*-0.9511+(1-ppt_y)*0.3090)"/>
                                          </p:val>
                                        </p:tav>
                                        <p:tav tm="50000">
                                          <p:val>
                                            <p:strVal val="ppt_x+-0.5000*(ppt_x*-1.0000+(1-ppt_y)*-0.0000)"/>
                                          </p:val>
                                        </p:tav>
                                        <p:tav tm="55000">
                                          <p:val>
                                            <p:strVal val="ppt_x+-0.5500*(ppt_x*-0.9511+(1-ppt_y)*-0.3090)"/>
                                          </p:val>
                                        </p:tav>
                                        <p:tav tm="60000">
                                          <p:val>
                                            <p:strVal val="ppt_x+-0.6000*(ppt_x*-0.8090+(1-ppt_y)*-0.5878)"/>
                                          </p:val>
                                        </p:tav>
                                        <p:tav tm="65000">
                                          <p:val>
                                            <p:strVal val="ppt_x+-0.6500*(ppt_x*-0.5878+(1-ppt_y)*-0.8090)"/>
                                          </p:val>
                                        </p:tav>
                                        <p:tav tm="70000">
                                          <p:val>
                                            <p:strVal val="ppt_x+-0.7000*(ppt_x*-0.3090+(1-ppt_y)*-0.9511)"/>
                                          </p:val>
                                        </p:tav>
                                        <p:tav tm="75000">
                                          <p:val>
                                            <p:strVal val="ppt_x+-0.7500*(ppt_x*0.0000+(1-ppt_y)*-1.0000)"/>
                                          </p:val>
                                        </p:tav>
                                        <p:tav tm="80000">
                                          <p:val>
                                            <p:strVal val="ppt_x+-0.8000*(ppt_x*0.3090+(1-ppt_y)*-0.9511)"/>
                                          </p:val>
                                        </p:tav>
                                        <p:tav tm="85000">
                                          <p:val>
                                            <p:strVal val="ppt_x+-0.8500*(ppt_x*0.5878+(1-ppt_y)*-0.8090)"/>
                                          </p:val>
                                        </p:tav>
                                        <p:tav tm="90000">
                                          <p:val>
                                            <p:strVal val="ppt_x+-0.9000*(ppt_x*0.8090+(1-ppt_y)*-0.5878)"/>
                                          </p:val>
                                        </p:tav>
                                        <p:tav tm="95000">
                                          <p:val>
                                            <p:strVal val="ppt_x+-0.9500*(ppt_x*0.9511+(1-ppt_y)*-0.3090)"/>
                                          </p:val>
                                        </p:tav>
                                        <p:tav tm="100000">
                                          <p:val>
                                            <p:strVal val="ppt_x+-1.0000*(ppt_x*1.0000+(1-ppt_y)*0.0000)"/>
                                          </p:val>
                                        </p:tav>
                                      </p:tavLst>
                                    </p:anim>
                                    <p:anim calcmode="lin" valueType="num">
                                      <p:cBhvr>
                                        <p:cTn id="35" dur="1000" fill="hold"/>
                                        <p:tgtEl>
                                          <p:spTgt spid="131"/>
                                        </p:tgtEl>
                                        <p:attrNameLst>
                                          <p:attrName>ppt_y</p:attrName>
                                        </p:attrNameLst>
                                      </p:cBhvr>
                                      <p:tavLst>
                                        <p:tav tm="0">
                                          <p:val>
                                            <p:strVal val="ppt_y"/>
                                          </p:val>
                                        </p:tav>
                                        <p:tav tm="5000">
                                          <p:val>
                                            <p:strVal val="ppt_y+-0.0500*(ppt_x*0.3090-(1-ppt_y)*0.9511)"/>
                                          </p:val>
                                        </p:tav>
                                        <p:tav tm="10000">
                                          <p:val>
                                            <p:strVal val="ppt_y+-0.1000*(ppt_x*0.5878-(1-ppt_y)*0.8090)"/>
                                          </p:val>
                                        </p:tav>
                                        <p:tav tm="15000">
                                          <p:val>
                                            <p:strVal val="ppt_y+-0.1500*(ppt_x*0.8090-(1-ppt_y)*0.5878)"/>
                                          </p:val>
                                        </p:tav>
                                        <p:tav tm="20000">
                                          <p:val>
                                            <p:strVal val="ppt_y+-0.2000*(ppt_x*0.9511-(1-ppt_y)*0.3090)"/>
                                          </p:val>
                                        </p:tav>
                                        <p:tav tm="25000">
                                          <p:val>
                                            <p:strVal val="ppt_y+-0.2500*(ppt_x*1.0000-(1-ppt_y)*-0.0000)"/>
                                          </p:val>
                                        </p:tav>
                                        <p:tav tm="30000">
                                          <p:val>
                                            <p:strVal val="ppt_y+-0.3000*(ppt_x*0.9511-(1-ppt_y)*-0.3090)"/>
                                          </p:val>
                                        </p:tav>
                                        <p:tav tm="35000">
                                          <p:val>
                                            <p:strVal val="ppt_y+-0.3500*(ppt_x*0.8090-(1-ppt_y)*-0.5878)"/>
                                          </p:val>
                                        </p:tav>
                                        <p:tav tm="40000">
                                          <p:val>
                                            <p:strVal val="ppt_y+-0.4000*(ppt_x*0.5878-(1-ppt_y)*-0.8090)"/>
                                          </p:val>
                                        </p:tav>
                                        <p:tav tm="45000">
                                          <p:val>
                                            <p:strVal val="ppt_y+-0.4500*(ppt_x*0.3090-(1-ppt_y)*-0.9511)"/>
                                          </p:val>
                                        </p:tav>
                                        <p:tav tm="50000">
                                          <p:val>
                                            <p:strVal val="ppt_y+-0.5000*(ppt_x*-0.0000-(1-ppt_y)*-1.0000)"/>
                                          </p:val>
                                        </p:tav>
                                        <p:tav tm="55000">
                                          <p:val>
                                            <p:strVal val="ppt_y+-0.5500*(ppt_x*-0.3090-(1-ppt_y)*-0.9511)"/>
                                          </p:val>
                                        </p:tav>
                                        <p:tav tm="60000">
                                          <p:val>
                                            <p:strVal val="ppt_y+-0.6000*(ppt_x*-0.5878-(1-ppt_y)*-0.8090)"/>
                                          </p:val>
                                        </p:tav>
                                        <p:tav tm="65000">
                                          <p:val>
                                            <p:strVal val="ppt_y+-0.6500*(ppt_x*-0.8090-(1-ppt_y)*-0.5878)"/>
                                          </p:val>
                                        </p:tav>
                                        <p:tav tm="70000">
                                          <p:val>
                                            <p:strVal val="ppt_y+-0.7000*(ppt_x*-0.9511-(1-ppt_y)*-0.3090)"/>
                                          </p:val>
                                        </p:tav>
                                        <p:tav tm="75000">
                                          <p:val>
                                            <p:strVal val="ppt_y+-0.7500*(ppt_x*-1.0000-(1-ppt_y)*0.0000)"/>
                                          </p:val>
                                        </p:tav>
                                        <p:tav tm="80000">
                                          <p:val>
                                            <p:strVal val="ppt_y+-0.8000*(ppt_x*-0.9511-(1-ppt_y)*0.3090)"/>
                                          </p:val>
                                        </p:tav>
                                        <p:tav tm="85000">
                                          <p:val>
                                            <p:strVal val="ppt_y+-0.8500*(ppt_x*-0.8090-(1-ppt_y)*0.5878)"/>
                                          </p:val>
                                        </p:tav>
                                        <p:tav tm="90000">
                                          <p:val>
                                            <p:strVal val="ppt_y+-0.9000*(ppt_x*-0.5878-(1-ppt_y)*0.8090)"/>
                                          </p:val>
                                        </p:tav>
                                        <p:tav tm="95000">
                                          <p:val>
                                            <p:strVal val="ppt_y+-0.9500*(ppt_x*-0.3090-(1-ppt_y)*0.9511)"/>
                                          </p:val>
                                        </p:tav>
                                        <p:tav tm="100000">
                                          <p:val>
                                            <p:strVal val="ppt_y+-1.0000*(ppt_x*0.0000-(1-ppt_y)*1.0000)"/>
                                          </p:val>
                                        </p:tav>
                                      </p:tavLst>
                                    </p:anim>
                                    <p:set>
                                      <p:cBhvr>
                                        <p:cTn id="36" fill="hold">
                                          <p:stCondLst>
                                            <p:cond delay="999"/>
                                          </p:stCondLst>
                                        </p:cTn>
                                        <p:tgtEl>
                                          <p:spTgt spid="131"/>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10" presetID="19" grpId="1" fill="hold">
                                  <p:stCondLst>
                                    <p:cond delay="0"/>
                                  </p:stCondLst>
                                  <p:iterate type="el" backwards="0">
                                    <p:tmAbs val="0"/>
                                  </p:iterate>
                                  <p:childTnLst>
                                    <p:set>
                                      <p:cBhvr>
                                        <p:cTn id="40" fill="hold"/>
                                        <p:tgtEl>
                                          <p:spTgt spid="130">
                                            <p:txEl>
                                              <p:pRg st="2" end="2"/>
                                            </p:txEl>
                                          </p:spTgt>
                                        </p:tgtEl>
                                        <p:attrNameLst>
                                          <p:attrName>style.visibility</p:attrName>
                                        </p:attrNameLst>
                                      </p:cBhvr>
                                      <p:to>
                                        <p:strVal val="visible"/>
                                      </p:to>
                                    </p:set>
                                    <p:animEffect filter="fade" transition="in">
                                      <p:cBhvr>
                                        <p:cTn id="41" dur="2000" fill="hold"/>
                                        <p:tgtEl>
                                          <p:spTgt spid="130">
                                            <p:txEl>
                                              <p:pRg st="2" end="2"/>
                                            </p:txEl>
                                          </p:spTgt>
                                        </p:tgtEl>
                                      </p:cBhvr>
                                    </p:animEffect>
                                    <p:anim calcmode="lin" valueType="num">
                                      <p:cBhvr>
                                        <p:cTn id="42" dur="2000" fill="hold"/>
                                        <p:tgtEl>
                                          <p:spTgt spid="130">
                                            <p:txEl>
                                              <p:pRg st="2" end="2"/>
                                            </p:txEl>
                                          </p:spTgt>
                                        </p:tgtEl>
                                        <p:attrNameLst>
                                          <p:attrName>ppt_w</p:attrName>
                                        </p:attrNameLst>
                                      </p:cBhvr>
                                      <p:tavLst>
                                        <p:tav tm="0" fmla="#ppt_w*sin(2.5*pi*$)">
                                          <p:val>
                                            <p:fltVal val="0"/>
                                          </p:val>
                                        </p:tav>
                                        <p:tav tm="100000">
                                          <p:val>
                                            <p:fltVal val="1"/>
                                          </p:val>
                                        </p:tav>
                                      </p:tavLst>
                                    </p:anim>
                                    <p:anim calcmode="lin" valueType="num">
                                      <p:cBhvr>
                                        <p:cTn id="43" dur="2000" fill="hold"/>
                                        <p:tgtEl>
                                          <p:spTgt spid="130">
                                            <p:txEl>
                                              <p:pRg st="2" end="2"/>
                                            </p:txEl>
                                          </p:spTgt>
                                        </p:tgtEl>
                                        <p:attrNameLst>
                                          <p:attrName>ppt_h</p:attrName>
                                        </p:attrNameLst>
                                      </p:cBhvr>
                                      <p:tavLst>
                                        <p:tav tm="0">
                                          <p:val>
                                            <p:strVal val="#ppt_h"/>
                                          </p:val>
                                        </p:tav>
                                        <p:tav tm="100000">
                                          <p:val>
                                            <p:strVal val="#ppt_h"/>
                                          </p:val>
                                        </p:tav>
                                      </p:tavLst>
                                    </p:anim>
                                  </p:childTnLst>
                                </p:cTn>
                              </p:par>
                            </p:childTnLst>
                          </p:cTn>
                        </p:par>
                      </p:childTnLst>
                    </p:cTn>
                  </p:par>
                  <p:par>
                    <p:cTn id="44" fill="hold">
                      <p:stCondLst>
                        <p:cond delay="indefinite"/>
                      </p:stCondLst>
                      <p:childTnLst>
                        <p:par>
                          <p:cTn id="45" fill="hold">
                            <p:stCondLst>
                              <p:cond delay="0"/>
                            </p:stCondLst>
                            <p:childTnLst>
                              <p:par>
                                <p:cTn id="46" presetClass="entr" nodeType="clickEffect" presetID="10" grpId="4" fill="hold">
                                  <p:stCondLst>
                                    <p:cond delay="0"/>
                                  </p:stCondLst>
                                  <p:iterate type="el" backwards="0">
                                    <p:tmAbs val="0"/>
                                  </p:iterate>
                                  <p:childTnLst>
                                    <p:set>
                                      <p:cBhvr>
                                        <p:cTn id="47" fill="hold"/>
                                        <p:tgtEl>
                                          <p:spTgt spid="132"/>
                                        </p:tgtEl>
                                        <p:attrNameLst>
                                          <p:attrName>style.visibility</p:attrName>
                                        </p:attrNameLst>
                                      </p:cBhvr>
                                      <p:to>
                                        <p:strVal val="visible"/>
                                      </p:to>
                                    </p:set>
                                    <p:animEffect filter="fade" transition="in">
                                      <p:cBhvr>
                                        <p:cTn id="48" dur="2000"/>
                                        <p:tgtEl>
                                          <p:spTgt spid="132"/>
                                        </p:tgtEl>
                                      </p:cBhvr>
                                    </p:animEffect>
                                  </p:childTnLst>
                                </p:cTn>
                              </p:par>
                            </p:childTnLst>
                          </p:cTn>
                        </p:par>
                      </p:childTnLst>
                    </p:cTn>
                  </p:par>
                  <p:par>
                    <p:cTn id="49" fill="hold">
                      <p:stCondLst>
                        <p:cond delay="indefinite"/>
                      </p:stCondLst>
                      <p:childTnLst>
                        <p:par>
                          <p:cTn id="50" fill="hold">
                            <p:stCondLst>
                              <p:cond delay="0"/>
                            </p:stCondLst>
                            <p:childTnLst>
                              <p:par>
                                <p:cTn id="51" presetClass="exit" nodeType="clickEffect" presetSubtype="4" presetID="7" grpId="5" fill="hold">
                                  <p:stCondLst>
                                    <p:cond delay="0"/>
                                  </p:stCondLst>
                                  <p:iterate type="el" backwards="0">
                                    <p:tmAbs val="0"/>
                                  </p:iterate>
                                  <p:childTnLst>
                                    <p:anim calcmode="lin" valueType="num">
                                      <p:cBhvr>
                                        <p:cTn id="52" dur="1822" fill="hold"/>
                                        <p:tgtEl>
                                          <p:spTgt spid="132"/>
                                        </p:tgtEl>
                                        <p:attrNameLst>
                                          <p:attrName>ppt_x</p:attrName>
                                        </p:attrNameLst>
                                      </p:cBhvr>
                                      <p:tavLst>
                                        <p:tav tm="0">
                                          <p:val>
                                            <p:strVal val="ppt_x"/>
                                          </p:val>
                                        </p:tav>
                                        <p:tav tm="100000">
                                          <p:val>
                                            <p:strVal val="ppt_x"/>
                                          </p:val>
                                        </p:tav>
                                      </p:tavLst>
                                    </p:anim>
                                    <p:anim calcmode="lin" valueType="num">
                                      <p:cBhvr>
                                        <p:cTn id="53" dur="1822" fill="hold"/>
                                        <p:tgtEl>
                                          <p:spTgt spid="132"/>
                                        </p:tgtEl>
                                        <p:attrNameLst>
                                          <p:attrName>ppt_y</p:attrName>
                                        </p:attrNameLst>
                                      </p:cBhvr>
                                      <p:tavLst>
                                        <p:tav tm="0">
                                          <p:val>
                                            <p:strVal val="ppt_y"/>
                                          </p:val>
                                        </p:tav>
                                        <p:tav tm="100000">
                                          <p:val>
                                            <p:strVal val="1+ppt_h/2"/>
                                          </p:val>
                                        </p:tav>
                                      </p:tavLst>
                                    </p:anim>
                                    <p:set>
                                      <p:cBhvr>
                                        <p:cTn id="54" fill="hold">
                                          <p:stCondLst>
                                            <p:cond delay="1821"/>
                                          </p:stCondLst>
                                        </p:cTn>
                                        <p:tgtEl>
                                          <p:spTgt spid="132"/>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Class="entr" nodeType="clickEffect" presetSubtype="10" presetID="19" grpId="1" fill="hold">
                                  <p:stCondLst>
                                    <p:cond delay="0"/>
                                  </p:stCondLst>
                                  <p:iterate type="el" backwards="0">
                                    <p:tmAbs val="0"/>
                                  </p:iterate>
                                  <p:childTnLst>
                                    <p:set>
                                      <p:cBhvr>
                                        <p:cTn id="58" fill="hold"/>
                                        <p:tgtEl>
                                          <p:spTgt spid="130">
                                            <p:txEl>
                                              <p:pRg st="3" end="3"/>
                                            </p:txEl>
                                          </p:spTgt>
                                        </p:tgtEl>
                                        <p:attrNameLst>
                                          <p:attrName>style.visibility</p:attrName>
                                        </p:attrNameLst>
                                      </p:cBhvr>
                                      <p:to>
                                        <p:strVal val="visible"/>
                                      </p:to>
                                    </p:set>
                                    <p:animEffect filter="fade" transition="in">
                                      <p:cBhvr>
                                        <p:cTn id="59" dur="2000" fill="hold"/>
                                        <p:tgtEl>
                                          <p:spTgt spid="130">
                                            <p:txEl>
                                              <p:pRg st="3" end="3"/>
                                            </p:txEl>
                                          </p:spTgt>
                                        </p:tgtEl>
                                      </p:cBhvr>
                                    </p:animEffect>
                                    <p:anim calcmode="lin" valueType="num">
                                      <p:cBhvr>
                                        <p:cTn id="60" dur="2000" fill="hold"/>
                                        <p:tgtEl>
                                          <p:spTgt spid="130">
                                            <p:txEl>
                                              <p:pRg st="3" end="3"/>
                                            </p:txEl>
                                          </p:spTgt>
                                        </p:tgtEl>
                                        <p:attrNameLst>
                                          <p:attrName>ppt_w</p:attrName>
                                        </p:attrNameLst>
                                      </p:cBhvr>
                                      <p:tavLst>
                                        <p:tav tm="0" fmla="#ppt_w*sin(2.5*pi*$)">
                                          <p:val>
                                            <p:fltVal val="0"/>
                                          </p:val>
                                        </p:tav>
                                        <p:tav tm="100000">
                                          <p:val>
                                            <p:fltVal val="1"/>
                                          </p:val>
                                        </p:tav>
                                      </p:tavLst>
                                    </p:anim>
                                    <p:anim calcmode="lin" valueType="num">
                                      <p:cBhvr>
                                        <p:cTn id="61" dur="2000" fill="hold"/>
                                        <p:tgtEl>
                                          <p:spTgt spid="130">
                                            <p:txEl>
                                              <p:pRg st="3" end="3"/>
                                            </p:txEl>
                                          </p:spTgt>
                                        </p:tgtEl>
                                        <p:attrNameLst>
                                          <p:attrName>ppt_h</p:attrName>
                                        </p:attrNameLst>
                                      </p:cBhvr>
                                      <p:tavLst>
                                        <p:tav tm="0">
                                          <p:val>
                                            <p:strVal val="#ppt_h"/>
                                          </p:val>
                                        </p:tav>
                                        <p:tav tm="100000">
                                          <p:val>
                                            <p:strVal val="#ppt_h"/>
                                          </p:val>
                                        </p:tav>
                                      </p:tavLst>
                                    </p:anim>
                                  </p:childTnLst>
                                </p:cTn>
                              </p:par>
                            </p:childTnLst>
                          </p:cTn>
                        </p:par>
                      </p:childTnLst>
                    </p:cTn>
                  </p:par>
                  <p:par>
                    <p:cTn id="62" fill="hold">
                      <p:stCondLst>
                        <p:cond delay="indefinite"/>
                      </p:stCondLst>
                      <p:childTnLst>
                        <p:par>
                          <p:cTn id="63" fill="hold">
                            <p:stCondLst>
                              <p:cond delay="0"/>
                            </p:stCondLst>
                            <p:childTnLst>
                              <p:par>
                                <p:cTn id="64" presetClass="entr" nodeType="clickEffect" presetSubtype="4" presetID="2" grpId="6" fill="hold">
                                  <p:stCondLst>
                                    <p:cond delay="0"/>
                                  </p:stCondLst>
                                  <p:iterate type="el" backwards="0">
                                    <p:tmAbs val="0"/>
                                  </p:iterate>
                                  <p:childTnLst>
                                    <p:set>
                                      <p:cBhvr>
                                        <p:cTn id="65" fill="hold"/>
                                        <p:tgtEl>
                                          <p:spTgt spid="133"/>
                                        </p:tgtEl>
                                        <p:attrNameLst>
                                          <p:attrName>style.visibility</p:attrName>
                                        </p:attrNameLst>
                                      </p:cBhvr>
                                      <p:to>
                                        <p:strVal val="visible"/>
                                      </p:to>
                                    </p:set>
                                    <p:anim calcmode="lin" valueType="num">
                                      <p:cBhvr>
                                        <p:cTn id="66" dur="1000" fill="hold"/>
                                        <p:tgtEl>
                                          <p:spTgt spid="133"/>
                                        </p:tgtEl>
                                        <p:attrNameLst>
                                          <p:attrName>ppt_x</p:attrName>
                                        </p:attrNameLst>
                                      </p:cBhvr>
                                      <p:tavLst>
                                        <p:tav tm="0">
                                          <p:val>
                                            <p:strVal val="#ppt_x"/>
                                          </p:val>
                                        </p:tav>
                                        <p:tav tm="100000">
                                          <p:val>
                                            <p:strVal val="#ppt_x"/>
                                          </p:val>
                                        </p:tav>
                                      </p:tavLst>
                                    </p:anim>
                                    <p:anim calcmode="lin" valueType="num">
                                      <p:cBhvr>
                                        <p:cTn id="67" dur="1000" fill="hold"/>
                                        <p:tgtEl>
                                          <p:spTgt spid="133"/>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Class="exit" nodeType="clickEffect" presetSubtype="4" presetID="2" grpId="7" fill="hold">
                                  <p:stCondLst>
                                    <p:cond delay="0"/>
                                  </p:stCondLst>
                                  <p:iterate type="el" backwards="0">
                                    <p:tmAbs val="0"/>
                                  </p:iterate>
                                  <p:childTnLst>
                                    <p:anim calcmode="lin" valueType="num">
                                      <p:cBhvr>
                                        <p:cTn id="71" dur="500" fill="hold"/>
                                        <p:tgtEl>
                                          <p:spTgt spid="133"/>
                                        </p:tgtEl>
                                        <p:attrNameLst>
                                          <p:attrName>ppt_x</p:attrName>
                                        </p:attrNameLst>
                                      </p:cBhvr>
                                      <p:tavLst>
                                        <p:tav tm="0">
                                          <p:val>
                                            <p:strVal val="ppt_x"/>
                                          </p:val>
                                        </p:tav>
                                        <p:tav tm="100000">
                                          <p:val>
                                            <p:strVal val="ppt_x"/>
                                          </p:val>
                                        </p:tav>
                                      </p:tavLst>
                                    </p:anim>
                                    <p:anim calcmode="lin" valueType="num">
                                      <p:cBhvr>
                                        <p:cTn id="72" dur="500" fill="hold"/>
                                        <p:tgtEl>
                                          <p:spTgt spid="133"/>
                                        </p:tgtEl>
                                        <p:attrNameLst>
                                          <p:attrName>ppt_y</p:attrName>
                                        </p:attrNameLst>
                                      </p:cBhvr>
                                      <p:tavLst>
                                        <p:tav tm="0">
                                          <p:val>
                                            <p:strVal val="ppt_y"/>
                                          </p:val>
                                        </p:tav>
                                        <p:tav tm="100000">
                                          <p:val>
                                            <p:strVal val="1+ppt_h/2"/>
                                          </p:val>
                                        </p:tav>
                                      </p:tavLst>
                                    </p:anim>
                                    <p:set>
                                      <p:cBhvr>
                                        <p:cTn id="73" fill="hold">
                                          <p:stCondLst>
                                            <p:cond delay="499"/>
                                          </p:stCondLst>
                                        </p:cTn>
                                        <p:tgtEl>
                                          <p:spTgt spid="133"/>
                                        </p:tgtEl>
                                        <p:attrNameLst>
                                          <p:attrName>style.visibility</p:attrName>
                                        </p:attrNameLst>
                                      </p:cBhvr>
                                      <p:to>
                                        <p:strVal val="hidden"/>
                                      </p:to>
                                    </p:set>
                                  </p:childTnLst>
                                </p:cTn>
                              </p:par>
                            </p:childTnLst>
                          </p:cTn>
                        </p:par>
                      </p:childTnLst>
                    </p:cTn>
                  </p:par>
                  <p:par>
                    <p:cTn id="74" fill="hold">
                      <p:stCondLst>
                        <p:cond delay="indefinite"/>
                      </p:stCondLst>
                      <p:childTnLst>
                        <p:par>
                          <p:cTn id="75" fill="hold">
                            <p:stCondLst>
                              <p:cond delay="0"/>
                            </p:stCondLst>
                            <p:childTnLst>
                              <p:par>
                                <p:cTn id="76" presetClass="entr" nodeType="clickEffect" presetSubtype="10" presetID="19" grpId="1" fill="hold">
                                  <p:stCondLst>
                                    <p:cond delay="0"/>
                                  </p:stCondLst>
                                  <p:iterate type="el" backwards="0">
                                    <p:tmAbs val="0"/>
                                  </p:iterate>
                                  <p:childTnLst>
                                    <p:set>
                                      <p:cBhvr>
                                        <p:cTn id="77" fill="hold"/>
                                        <p:tgtEl>
                                          <p:spTgt spid="130">
                                            <p:txEl>
                                              <p:pRg st="4" end="4"/>
                                            </p:txEl>
                                          </p:spTgt>
                                        </p:tgtEl>
                                        <p:attrNameLst>
                                          <p:attrName>style.visibility</p:attrName>
                                        </p:attrNameLst>
                                      </p:cBhvr>
                                      <p:to>
                                        <p:strVal val="visible"/>
                                      </p:to>
                                    </p:set>
                                    <p:animEffect filter="fade" transition="in">
                                      <p:cBhvr>
                                        <p:cTn id="78" dur="2000" fill="hold"/>
                                        <p:tgtEl>
                                          <p:spTgt spid="130">
                                            <p:txEl>
                                              <p:pRg st="4" end="4"/>
                                            </p:txEl>
                                          </p:spTgt>
                                        </p:tgtEl>
                                      </p:cBhvr>
                                    </p:animEffect>
                                    <p:anim calcmode="lin" valueType="num">
                                      <p:cBhvr>
                                        <p:cTn id="79" dur="2000" fill="hold"/>
                                        <p:tgtEl>
                                          <p:spTgt spid="130">
                                            <p:txEl>
                                              <p:pRg st="4" end="4"/>
                                            </p:txEl>
                                          </p:spTgt>
                                        </p:tgtEl>
                                        <p:attrNameLst>
                                          <p:attrName>ppt_w</p:attrName>
                                        </p:attrNameLst>
                                      </p:cBhvr>
                                      <p:tavLst>
                                        <p:tav tm="0" fmla="#ppt_w*sin(2.5*pi*$)">
                                          <p:val>
                                            <p:fltVal val="0"/>
                                          </p:val>
                                        </p:tav>
                                        <p:tav tm="100000">
                                          <p:val>
                                            <p:fltVal val="1"/>
                                          </p:val>
                                        </p:tav>
                                      </p:tavLst>
                                    </p:anim>
                                    <p:anim calcmode="lin" valueType="num">
                                      <p:cBhvr>
                                        <p:cTn id="80" dur="2000" fill="hold"/>
                                        <p:tgtEl>
                                          <p:spTgt spid="130">
                                            <p:txEl>
                                              <p:pRg st="4" end="4"/>
                                            </p:txEl>
                                          </p:spTgt>
                                        </p:tgtEl>
                                        <p:attrNameLst>
                                          <p:attrName>ppt_h</p:attrName>
                                        </p:attrNameLst>
                                      </p:cBhvr>
                                      <p:tavLst>
                                        <p:tav tm="0">
                                          <p:val>
                                            <p:strVal val="#ppt_h"/>
                                          </p:val>
                                        </p:tav>
                                        <p:tav tm="100000">
                                          <p:val>
                                            <p:strVal val="#ppt_h"/>
                                          </p:val>
                                        </p:tav>
                                      </p:tavLst>
                                    </p:anim>
                                  </p:childTnLst>
                                </p:cTn>
                              </p:par>
                            </p:childTnLst>
                          </p:cTn>
                        </p:par>
                      </p:childTnLst>
                    </p:cTn>
                  </p:par>
                  <p:par>
                    <p:cTn id="81" fill="hold">
                      <p:stCondLst>
                        <p:cond delay="indefinite"/>
                      </p:stCondLst>
                      <p:childTnLst>
                        <p:par>
                          <p:cTn id="82" fill="hold">
                            <p:stCondLst>
                              <p:cond delay="0"/>
                            </p:stCondLst>
                            <p:childTnLst>
                              <p:par>
                                <p:cTn id="83" presetClass="entr" nodeType="clickEffect" presetSubtype="10" presetID="19" grpId="1" fill="hold">
                                  <p:stCondLst>
                                    <p:cond delay="0"/>
                                  </p:stCondLst>
                                  <p:iterate type="el" backwards="0">
                                    <p:tmAbs val="0"/>
                                  </p:iterate>
                                  <p:childTnLst>
                                    <p:set>
                                      <p:cBhvr>
                                        <p:cTn id="84" fill="hold"/>
                                        <p:tgtEl>
                                          <p:spTgt spid="130">
                                            <p:txEl>
                                              <p:pRg st="5" end="5"/>
                                            </p:txEl>
                                          </p:spTgt>
                                        </p:tgtEl>
                                        <p:attrNameLst>
                                          <p:attrName>style.visibility</p:attrName>
                                        </p:attrNameLst>
                                      </p:cBhvr>
                                      <p:to>
                                        <p:strVal val="visible"/>
                                      </p:to>
                                    </p:set>
                                    <p:animEffect filter="fade" transition="in">
                                      <p:cBhvr>
                                        <p:cTn id="85" dur="2000" fill="hold"/>
                                        <p:tgtEl>
                                          <p:spTgt spid="130">
                                            <p:txEl>
                                              <p:pRg st="5" end="5"/>
                                            </p:txEl>
                                          </p:spTgt>
                                        </p:tgtEl>
                                      </p:cBhvr>
                                    </p:animEffect>
                                    <p:anim calcmode="lin" valueType="num">
                                      <p:cBhvr>
                                        <p:cTn id="86" dur="2000" fill="hold"/>
                                        <p:tgtEl>
                                          <p:spTgt spid="130">
                                            <p:txEl>
                                              <p:pRg st="5" end="5"/>
                                            </p:txEl>
                                          </p:spTgt>
                                        </p:tgtEl>
                                        <p:attrNameLst>
                                          <p:attrName>ppt_w</p:attrName>
                                        </p:attrNameLst>
                                      </p:cBhvr>
                                      <p:tavLst>
                                        <p:tav tm="0" fmla="#ppt_w*sin(2.5*pi*$)">
                                          <p:val>
                                            <p:fltVal val="0"/>
                                          </p:val>
                                        </p:tav>
                                        <p:tav tm="100000">
                                          <p:val>
                                            <p:fltVal val="1"/>
                                          </p:val>
                                        </p:tav>
                                      </p:tavLst>
                                    </p:anim>
                                    <p:anim calcmode="lin" valueType="num">
                                      <p:cBhvr>
                                        <p:cTn id="87" dur="2000" fill="hold"/>
                                        <p:tgtEl>
                                          <p:spTgt spid="130">
                                            <p:txEl>
                                              <p:pRg st="5" end="5"/>
                                            </p:txEl>
                                          </p:spTgt>
                                        </p:tgtEl>
                                        <p:attrNameLst>
                                          <p:attrName>ppt_h</p:attrName>
                                        </p:attrNameLst>
                                      </p:cBhvr>
                                      <p:tavLst>
                                        <p:tav tm="0">
                                          <p:val>
                                            <p:strVal val="#ppt_h"/>
                                          </p:val>
                                        </p:tav>
                                        <p:tav tm="100000">
                                          <p:val>
                                            <p:strVal val="#ppt_h"/>
                                          </p:val>
                                        </p:tav>
                                      </p:tavLst>
                                    </p:anim>
                                  </p:childTnLst>
                                </p:cTn>
                              </p:par>
                            </p:childTnLst>
                          </p:cTn>
                        </p:par>
                      </p:childTnLst>
                    </p:cTn>
                  </p:par>
                  <p:par>
                    <p:cTn id="88" fill="hold">
                      <p:stCondLst>
                        <p:cond delay="indefinite"/>
                      </p:stCondLst>
                      <p:childTnLst>
                        <p:par>
                          <p:cTn id="89" fill="hold">
                            <p:stCondLst>
                              <p:cond delay="0"/>
                            </p:stCondLst>
                            <p:childTnLst>
                              <p:par>
                                <p:cTn id="90" presetClass="entr" nodeType="clickEffect" presetSubtype="1" presetID="2" grpId="8" fill="hold">
                                  <p:stCondLst>
                                    <p:cond delay="0"/>
                                  </p:stCondLst>
                                  <p:iterate type="el" backwards="0">
                                    <p:tmAbs val="0"/>
                                  </p:iterate>
                                  <p:childTnLst>
                                    <p:set>
                                      <p:cBhvr>
                                        <p:cTn id="91" fill="hold"/>
                                        <p:tgtEl>
                                          <p:spTgt spid="134"/>
                                        </p:tgtEl>
                                        <p:attrNameLst>
                                          <p:attrName>style.visibility</p:attrName>
                                        </p:attrNameLst>
                                      </p:cBhvr>
                                      <p:to>
                                        <p:strVal val="visible"/>
                                      </p:to>
                                    </p:set>
                                    <p:anim calcmode="lin" valueType="num">
                                      <p:cBhvr>
                                        <p:cTn id="92" dur="1822" fill="hold"/>
                                        <p:tgtEl>
                                          <p:spTgt spid="134"/>
                                        </p:tgtEl>
                                        <p:attrNameLst>
                                          <p:attrName>ppt_x</p:attrName>
                                        </p:attrNameLst>
                                      </p:cBhvr>
                                      <p:tavLst>
                                        <p:tav tm="0">
                                          <p:val>
                                            <p:strVal val="#ppt_x"/>
                                          </p:val>
                                        </p:tav>
                                        <p:tav tm="100000">
                                          <p:val>
                                            <p:strVal val="#ppt_x"/>
                                          </p:val>
                                        </p:tav>
                                      </p:tavLst>
                                    </p:anim>
                                    <p:anim calcmode="lin" valueType="num">
                                      <p:cBhvr>
                                        <p:cTn id="93" dur="1822" fill="hold"/>
                                        <p:tgtEl>
                                          <p:spTgt spid="134"/>
                                        </p:tgtEl>
                                        <p:attrNameLst>
                                          <p:attrName>ppt_y</p:attrName>
                                        </p:attrNameLst>
                                      </p:cBhvr>
                                      <p:tavLst>
                                        <p:tav tm="0">
                                          <p:val>
                                            <p:strVal val="0-#ppt_h/2"/>
                                          </p:val>
                                        </p:tav>
                                        <p:tav tm="100000">
                                          <p:val>
                                            <p:strVal val="#ppt_y"/>
                                          </p:val>
                                        </p:tav>
                                      </p:tavLst>
                                    </p:anim>
                                  </p:childTnLst>
                                </p:cTn>
                              </p:par>
                            </p:childTnLst>
                          </p:cTn>
                        </p:par>
                      </p:childTnLst>
                    </p:cTn>
                  </p:par>
                  <p:par>
                    <p:cTn id="94" fill="hold">
                      <p:stCondLst>
                        <p:cond delay="indefinite"/>
                      </p:stCondLst>
                      <p:childTnLst>
                        <p:par>
                          <p:cTn id="95" fill="hold">
                            <p:stCondLst>
                              <p:cond delay="0"/>
                            </p:stCondLst>
                            <p:childTnLst>
                              <p:par>
                                <p:cTn id="96" presetClass="exit" nodeType="clickEffect" presetSubtype="4" presetID="7" grpId="9" fill="hold">
                                  <p:stCondLst>
                                    <p:cond delay="0"/>
                                  </p:stCondLst>
                                  <p:iterate type="el" backwards="0">
                                    <p:tmAbs val="0"/>
                                  </p:iterate>
                                  <p:childTnLst>
                                    <p:anim calcmode="lin" valueType="num">
                                      <p:cBhvr>
                                        <p:cTn id="97" dur="1822" fill="hold"/>
                                        <p:tgtEl>
                                          <p:spTgt spid="134"/>
                                        </p:tgtEl>
                                        <p:attrNameLst>
                                          <p:attrName>ppt_x</p:attrName>
                                        </p:attrNameLst>
                                      </p:cBhvr>
                                      <p:tavLst>
                                        <p:tav tm="0">
                                          <p:val>
                                            <p:strVal val="ppt_x"/>
                                          </p:val>
                                        </p:tav>
                                        <p:tav tm="100000">
                                          <p:val>
                                            <p:strVal val="ppt_x"/>
                                          </p:val>
                                        </p:tav>
                                      </p:tavLst>
                                    </p:anim>
                                    <p:anim calcmode="lin" valueType="num">
                                      <p:cBhvr>
                                        <p:cTn id="98" dur="1822" fill="hold"/>
                                        <p:tgtEl>
                                          <p:spTgt spid="134"/>
                                        </p:tgtEl>
                                        <p:attrNameLst>
                                          <p:attrName>ppt_y</p:attrName>
                                        </p:attrNameLst>
                                      </p:cBhvr>
                                      <p:tavLst>
                                        <p:tav tm="0">
                                          <p:val>
                                            <p:strVal val="ppt_y"/>
                                          </p:val>
                                        </p:tav>
                                        <p:tav tm="100000">
                                          <p:val>
                                            <p:strVal val="1+ppt_h/2"/>
                                          </p:val>
                                        </p:tav>
                                      </p:tavLst>
                                    </p:anim>
                                    <p:set>
                                      <p:cBhvr>
                                        <p:cTn id="99" fill="hold">
                                          <p:stCondLst>
                                            <p:cond delay="1821"/>
                                          </p:stCondLst>
                                        </p:cTn>
                                        <p:tgtEl>
                                          <p:spTgt spid="134"/>
                                        </p:tgtEl>
                                        <p:attrNameLst>
                                          <p:attrName>style.visibility</p:attrName>
                                        </p:attrNameLst>
                                      </p:cBhvr>
                                      <p:to>
                                        <p:strVal val="hidden"/>
                                      </p:to>
                                    </p:set>
                                  </p:childTnLst>
                                </p:cTn>
                              </p:par>
                            </p:childTnLst>
                          </p:cTn>
                        </p:par>
                      </p:childTnLst>
                    </p:cTn>
                  </p:par>
                  <p:par>
                    <p:cTn id="100" fill="hold">
                      <p:stCondLst>
                        <p:cond delay="indefinite"/>
                      </p:stCondLst>
                      <p:childTnLst>
                        <p:par>
                          <p:cTn id="101" fill="hold">
                            <p:stCondLst>
                              <p:cond delay="0"/>
                            </p:stCondLst>
                            <p:childTnLst>
                              <p:par>
                                <p:cTn id="102" presetClass="entr" nodeType="clickEffect" presetSubtype="10" presetID="19" grpId="1" fill="hold">
                                  <p:stCondLst>
                                    <p:cond delay="0"/>
                                  </p:stCondLst>
                                  <p:iterate type="el" backwards="0">
                                    <p:tmAbs val="0"/>
                                  </p:iterate>
                                  <p:childTnLst>
                                    <p:set>
                                      <p:cBhvr>
                                        <p:cTn id="103" fill="hold"/>
                                        <p:tgtEl>
                                          <p:spTgt spid="130">
                                            <p:txEl>
                                              <p:pRg st="6" end="6"/>
                                            </p:txEl>
                                          </p:spTgt>
                                        </p:tgtEl>
                                        <p:attrNameLst>
                                          <p:attrName>style.visibility</p:attrName>
                                        </p:attrNameLst>
                                      </p:cBhvr>
                                      <p:to>
                                        <p:strVal val="visible"/>
                                      </p:to>
                                    </p:set>
                                    <p:animEffect filter="fade" transition="in">
                                      <p:cBhvr>
                                        <p:cTn id="104" dur="2000" fill="hold"/>
                                        <p:tgtEl>
                                          <p:spTgt spid="130">
                                            <p:txEl>
                                              <p:pRg st="6" end="6"/>
                                            </p:txEl>
                                          </p:spTgt>
                                        </p:tgtEl>
                                      </p:cBhvr>
                                    </p:animEffect>
                                    <p:anim calcmode="lin" valueType="num">
                                      <p:cBhvr>
                                        <p:cTn id="105" dur="2000" fill="hold"/>
                                        <p:tgtEl>
                                          <p:spTgt spid="130">
                                            <p:txEl>
                                              <p:pRg st="6" end="6"/>
                                            </p:txEl>
                                          </p:spTgt>
                                        </p:tgtEl>
                                        <p:attrNameLst>
                                          <p:attrName>ppt_w</p:attrName>
                                        </p:attrNameLst>
                                      </p:cBhvr>
                                      <p:tavLst>
                                        <p:tav tm="0" fmla="#ppt_w*sin(2.5*pi*$)">
                                          <p:val>
                                            <p:fltVal val="0"/>
                                          </p:val>
                                        </p:tav>
                                        <p:tav tm="100000">
                                          <p:val>
                                            <p:fltVal val="1"/>
                                          </p:val>
                                        </p:tav>
                                      </p:tavLst>
                                    </p:anim>
                                    <p:anim calcmode="lin" valueType="num">
                                      <p:cBhvr>
                                        <p:cTn id="106" dur="2000" fill="hold"/>
                                        <p:tgtEl>
                                          <p:spTgt spid="130">
                                            <p:txEl>
                                              <p:pRg st="6" end="6"/>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34" grpId="8"/>
      <p:bldP build="whole" bldLvl="1" animBg="1" rev="0" advAuto="0" spid="134" grpId="9"/>
      <p:bldP build="whole" bldLvl="1" animBg="1" rev="0" advAuto="0" spid="131" grpId="2"/>
      <p:bldP build="whole" bldLvl="1" animBg="1" rev="0" advAuto="0" spid="131" grpId="3"/>
      <p:bldP build="whole" bldLvl="1" animBg="1" rev="0" advAuto="0" spid="132" grpId="4"/>
      <p:bldP build="whole" bldLvl="1" animBg="1" rev="0" advAuto="0" spid="132" grpId="5"/>
      <p:bldP build="whole" bldLvl="1" animBg="1" rev="0" advAuto="0" spid="133" grpId="6"/>
      <p:bldP build="whole" bldLvl="1" animBg="1" rev="0" advAuto="0" spid="133" grpId="7"/>
      <p:bldP build="p" bldLvl="1" animBg="1" rev="0" advAuto="0" spid="130" grpId="1"/>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Title 1"/>
          <p:cNvSpPr txBox="1"/>
          <p:nvPr>
            <p:ph type="title"/>
          </p:nvPr>
        </p:nvSpPr>
        <p:spPr>
          <a:prstGeom prst="rect">
            <a:avLst/>
          </a:prstGeom>
        </p:spPr>
        <p:txBody>
          <a:bodyPr/>
          <a:lstStyle/>
          <a:p>
            <a:pPr/>
            <a:r>
              <a:t>Grey hat hacking </a:t>
            </a:r>
          </a:p>
        </p:txBody>
      </p:sp>
      <p:sp>
        <p:nvSpPr>
          <p:cNvPr id="137" name="Content Placeholder 2"/>
          <p:cNvSpPr txBox="1"/>
          <p:nvPr>
            <p:ph type="body" idx="1"/>
          </p:nvPr>
        </p:nvSpPr>
        <p:spPr>
          <a:prstGeom prst="rect">
            <a:avLst/>
          </a:prstGeom>
        </p:spPr>
        <p:txBody>
          <a:bodyPr/>
          <a:lstStyle/>
          <a:p>
            <a:pPr marL="648208" indent="-648208" defTabSz="726440">
              <a:spcBef>
                <a:spcPts val="5700"/>
              </a:spcBef>
              <a:defRPr sz="5632"/>
            </a:pPr>
            <a:r>
              <a:t>White + black = grey </a:t>
            </a:r>
          </a:p>
          <a:p>
            <a:pPr marL="648208" indent="-648208" defTabSz="726440">
              <a:spcBef>
                <a:spcPts val="5700"/>
              </a:spcBef>
              <a:defRPr sz="5632"/>
            </a:pPr>
            <a:r>
              <a:t>As the name itself says it’s the mixture of both the black and white hat hacking. </a:t>
            </a:r>
          </a:p>
          <a:p>
            <a:pPr marL="648208" indent="-648208" defTabSz="726440">
              <a:spcBef>
                <a:spcPts val="5700"/>
              </a:spcBef>
              <a:defRPr sz="5632"/>
            </a:pPr>
            <a:r>
              <a:t>As, you all know that nothing is totally ideal, as  no one is perfect white or black hat hacker.</a:t>
            </a:r>
          </a:p>
          <a:p>
            <a:pPr marL="648208" indent="-648208" defTabSz="726440">
              <a:spcBef>
                <a:spcPts val="5700"/>
              </a:spcBef>
              <a:defRPr sz="5632"/>
            </a:pPr>
            <a:r>
              <a:t>So he protects system as well does s0me intentional hacking to get information on the data that he requires </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Title 12"/>
          <p:cNvSpPr txBox="1"/>
          <p:nvPr>
            <p:ph type="title"/>
          </p:nvPr>
        </p:nvSpPr>
        <p:spPr>
          <a:prstGeom prst="rect">
            <a:avLst/>
          </a:prstGeom>
        </p:spPr>
        <p:txBody>
          <a:bodyPr/>
          <a:lstStyle>
            <a:lvl1pPr>
              <a:defRPr sz="8000"/>
            </a:lvl1pPr>
          </a:lstStyle>
          <a:p>
            <a:pPr/>
            <a:r>
              <a:t>Process of hacking </a:t>
            </a:r>
          </a:p>
        </p:txBody>
      </p:sp>
      <p:grpSp>
        <p:nvGrpSpPr>
          <p:cNvPr id="160" name="Content Placeholder 2"/>
          <p:cNvGrpSpPr/>
          <p:nvPr/>
        </p:nvGrpSpPr>
        <p:grpSpPr>
          <a:xfrm>
            <a:off x="3051465" y="2399252"/>
            <a:ext cx="19931333" cy="10903447"/>
            <a:chOff x="0" y="0"/>
            <a:chExt cx="19931331" cy="10903446"/>
          </a:xfrm>
        </p:grpSpPr>
        <p:grpSp>
          <p:nvGrpSpPr>
            <p:cNvPr id="142" name="Group"/>
            <p:cNvGrpSpPr/>
            <p:nvPr/>
          </p:nvGrpSpPr>
          <p:grpSpPr>
            <a:xfrm>
              <a:off x="0" y="4018743"/>
              <a:ext cx="5029440" cy="4148237"/>
              <a:chOff x="0" y="3632421"/>
              <a:chExt cx="5029439" cy="4148235"/>
            </a:xfrm>
          </p:grpSpPr>
          <p:sp>
            <p:nvSpPr>
              <p:cNvPr id="140" name="Rounded Rectangle"/>
              <p:cNvSpPr/>
              <p:nvPr/>
            </p:nvSpPr>
            <p:spPr>
              <a:xfrm>
                <a:off x="0" y="3632421"/>
                <a:ext cx="5029440" cy="4148237"/>
              </a:xfrm>
              <a:prstGeom prst="roundRect">
                <a:avLst>
                  <a:gd name="adj" fmla="val 10000"/>
                </a:avLst>
              </a:prstGeom>
              <a:solidFill>
                <a:srgbClr val="C1EBF7">
                  <a:alpha val="90000"/>
                </a:srgbClr>
              </a:solidFill>
              <a:ln w="25400" cap="flat">
                <a:solidFill>
                  <a:srgbClr val="001027"/>
                </a:solidFill>
                <a:prstDash val="solid"/>
                <a:miter lim="800000"/>
              </a:ln>
              <a:effectLst/>
            </p:spPr>
            <p:txBody>
              <a:bodyPr wrap="square" lIns="50800" tIns="50800" rIns="50800" bIns="50800" numCol="1" anchor="ctr">
                <a:noAutofit/>
              </a:bodyPr>
              <a:lstStyle/>
              <a:p>
                <a:pPr defTabSz="1778000">
                  <a:lnSpc>
                    <a:spcPct val="90000"/>
                  </a:lnSpc>
                  <a:spcBef>
                    <a:spcPts val="500"/>
                  </a:spcBef>
                  <a:defRPr sz="4000">
                    <a:solidFill>
                      <a:srgbClr val="FFFFFF"/>
                    </a:solidFill>
                  </a:defRPr>
                </a:pPr>
              </a:p>
            </p:txBody>
          </p:sp>
          <p:sp>
            <p:nvSpPr>
              <p:cNvPr id="141" name="Initiate hacking by finding vulnerabilities…"/>
              <p:cNvSpPr/>
              <p:nvPr/>
            </p:nvSpPr>
            <p:spPr>
              <a:xfrm>
                <a:off x="95461" y="3751579"/>
                <a:ext cx="4838517"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247650" tIns="247650" rIns="247650" bIns="247650" numCol="1" anchor="ctr">
                <a:spAutoFit/>
              </a:bodyPr>
              <a:lstStyle/>
              <a:p>
                <a:pPr lvl="1" marL="457200" indent="-457200" defTabSz="1778000">
                  <a:lnSpc>
                    <a:spcPct val="90000"/>
                  </a:lnSpc>
                  <a:spcBef>
                    <a:spcPts val="700"/>
                  </a:spcBef>
                  <a:buClr>
                    <a:srgbClr val="56C5FF"/>
                  </a:buClr>
                  <a:buSzPct val="100000"/>
                  <a:buFont typeface="Arial"/>
                  <a:buChar char="•"/>
                  <a:defRPr sz="4000"/>
                </a:pPr>
              </a:p>
              <a:p>
                <a:pPr lvl="1" marL="457200" indent="-457200" defTabSz="1778000">
                  <a:lnSpc>
                    <a:spcPct val="90000"/>
                  </a:lnSpc>
                  <a:spcBef>
                    <a:spcPts val="700"/>
                  </a:spcBef>
                  <a:buClr>
                    <a:srgbClr val="56C5FF"/>
                  </a:buClr>
                  <a:buSzPct val="100000"/>
                  <a:buFont typeface="Arial"/>
                  <a:buChar char="•"/>
                  <a:defRPr sz="4000"/>
                </a:pPr>
              </a:p>
              <a:p>
                <a:pPr lvl="1" marL="457200" indent="-457200" defTabSz="1778000">
                  <a:lnSpc>
                    <a:spcPct val="90000"/>
                  </a:lnSpc>
                  <a:spcBef>
                    <a:spcPts val="700"/>
                  </a:spcBef>
                  <a:buClr>
                    <a:srgbClr val="56C5FF"/>
                  </a:buClr>
                  <a:buSzPct val="100000"/>
                  <a:buFont typeface="Arial"/>
                  <a:buChar char="•"/>
                  <a:defRPr sz="4000"/>
                </a:pPr>
              </a:p>
              <a:p>
                <a:pPr lvl="1" marL="457200" indent="-457200" defTabSz="1778000">
                  <a:lnSpc>
                    <a:spcPct val="90000"/>
                  </a:lnSpc>
                  <a:spcBef>
                    <a:spcPts val="700"/>
                  </a:spcBef>
                  <a:buClr>
                    <a:srgbClr val="56C5FF"/>
                  </a:buClr>
                  <a:buSzPct val="100000"/>
                  <a:buFont typeface="Arial"/>
                  <a:buChar char="•"/>
                  <a:defRPr sz="4000"/>
                </a:pPr>
              </a:p>
              <a:p>
                <a:pPr lvl="1" marL="457200" indent="-457200" defTabSz="1778000">
                  <a:lnSpc>
                    <a:spcPct val="90000"/>
                  </a:lnSpc>
                  <a:spcBef>
                    <a:spcPts val="700"/>
                  </a:spcBef>
                  <a:buClr>
                    <a:srgbClr val="56C5FF"/>
                  </a:buClr>
                  <a:buSzPct val="100000"/>
                  <a:buFont typeface="Arial"/>
                  <a:buChar char="•"/>
                  <a:defRPr sz="4000"/>
                </a:pPr>
              </a:p>
              <a:p>
                <a:pPr lvl="1" marL="457200" indent="-457200" defTabSz="1778000">
                  <a:lnSpc>
                    <a:spcPct val="90000"/>
                  </a:lnSpc>
                  <a:spcBef>
                    <a:spcPts val="700"/>
                  </a:spcBef>
                  <a:buClr>
                    <a:srgbClr val="56C5FF"/>
                  </a:buClr>
                  <a:buSzPct val="100000"/>
                  <a:buFont typeface="Arial"/>
                  <a:buChar char="•"/>
                  <a:defRPr sz="4000"/>
                </a:pPr>
              </a:p>
              <a:p>
                <a:pPr lvl="1" marL="457200" indent="-457200" defTabSz="1778000">
                  <a:lnSpc>
                    <a:spcPct val="90000"/>
                  </a:lnSpc>
                  <a:spcBef>
                    <a:spcPts val="700"/>
                  </a:spcBef>
                  <a:buClr>
                    <a:srgbClr val="56C5FF"/>
                  </a:buClr>
                  <a:buSzPct val="100000"/>
                  <a:buFont typeface="Arial"/>
                  <a:buChar char="•"/>
                  <a:defRPr sz="4000"/>
                </a:pPr>
                <a:r>
                  <a:t>Initiate hacking by finding vulnerabilities </a:t>
                </a:r>
                <a:endParaRPr>
                  <a:solidFill>
                    <a:srgbClr val="FFFFFF"/>
                  </a:solidFill>
                </a:endParaRPr>
              </a:p>
              <a:p>
                <a:pPr lvl="1" marL="457200" indent="-457200" defTabSz="1778000">
                  <a:lnSpc>
                    <a:spcPct val="90000"/>
                  </a:lnSpc>
                  <a:spcBef>
                    <a:spcPts val="700"/>
                  </a:spcBef>
                  <a:buClr>
                    <a:srgbClr val="56C5FF"/>
                  </a:buClr>
                  <a:buSzPct val="100000"/>
                  <a:buFont typeface="Arial"/>
                  <a:buChar char="•"/>
                  <a:defRPr sz="4000"/>
                </a:pPr>
                <a:r>
                  <a:t>After hacking make a security assessment report </a:t>
                </a:r>
              </a:p>
            </p:txBody>
          </p:sp>
        </p:grpSp>
        <p:sp>
          <p:nvSpPr>
            <p:cNvPr id="143" name="Shape"/>
            <p:cNvSpPr/>
            <p:nvPr/>
          </p:nvSpPr>
          <p:spPr>
            <a:xfrm>
              <a:off x="3178322" y="9169470"/>
              <a:ext cx="4643607" cy="1733977"/>
            </a:xfrm>
            <a:custGeom>
              <a:avLst/>
              <a:gdLst/>
              <a:ahLst/>
              <a:cxnLst>
                <a:cxn ang="0">
                  <a:pos x="wd2" y="hd2"/>
                </a:cxn>
                <a:cxn ang="5400000">
                  <a:pos x="wd2" y="hd2"/>
                </a:cxn>
                <a:cxn ang="10800000">
                  <a:pos x="wd2" y="hd2"/>
                </a:cxn>
                <a:cxn ang="16200000">
                  <a:pos x="wd2" y="hd2"/>
                </a:cxn>
              </a:cxnLst>
              <a:rect l="0" t="0" r="r" b="b"/>
              <a:pathLst>
                <a:path w="21600" h="17693" fill="norm" stroke="1" extrusionOk="0">
                  <a:moveTo>
                    <a:pt x="0" y="6902"/>
                  </a:moveTo>
                  <a:lnTo>
                    <a:pt x="588" y="5912"/>
                  </a:lnTo>
                  <a:lnTo>
                    <a:pt x="588" y="5912"/>
                  </a:lnTo>
                  <a:cubicBezTo>
                    <a:pt x="4565" y="17281"/>
                    <a:pt x="11991" y="19424"/>
                    <a:pt x="17173" y="10699"/>
                  </a:cubicBezTo>
                  <a:cubicBezTo>
                    <a:pt x="18536" y="8405"/>
                    <a:pt x="19654" y="5487"/>
                    <a:pt x="20451" y="2148"/>
                  </a:cubicBezTo>
                  <a:lnTo>
                    <a:pt x="19994" y="1750"/>
                  </a:lnTo>
                  <a:lnTo>
                    <a:pt x="21308" y="0"/>
                  </a:lnTo>
                  <a:lnTo>
                    <a:pt x="21600" y="3150"/>
                  </a:lnTo>
                  <a:lnTo>
                    <a:pt x="21143" y="2752"/>
                  </a:lnTo>
                  <a:lnTo>
                    <a:pt x="21143" y="2752"/>
                  </a:lnTo>
                  <a:cubicBezTo>
                    <a:pt x="17961" y="16286"/>
                    <a:pt x="10380" y="21600"/>
                    <a:pt x="4211" y="14621"/>
                  </a:cubicBezTo>
                  <a:cubicBezTo>
                    <a:pt x="2565" y="12759"/>
                    <a:pt x="1127" y="10124"/>
                    <a:pt x="0" y="6902"/>
                  </a:cubicBezTo>
                  <a:close/>
                </a:path>
              </a:pathLst>
            </a:custGeom>
            <a:solidFill>
              <a:srgbClr val="A8A8AA"/>
            </a:solidFill>
            <a:ln w="12700" cap="flat">
              <a:noFill/>
              <a:miter lim="400000"/>
            </a:ln>
            <a:effectLst/>
          </p:spPr>
          <p:txBody>
            <a:bodyPr wrap="square" lIns="50800" tIns="50800" rIns="50800" bIns="50800" numCol="1" anchor="ctr">
              <a:noAutofit/>
            </a:bodyPr>
            <a:lstStyle/>
            <a:p>
              <a:pPr defTabSz="1371965">
                <a:lnSpc>
                  <a:spcPct val="90000"/>
                </a:lnSpc>
                <a:spcBef>
                  <a:spcPts val="2600"/>
                </a:spcBef>
                <a:defRPr>
                  <a:solidFill>
                    <a:srgbClr val="FFFFFF"/>
                  </a:solidFill>
                </a:defRPr>
              </a:pPr>
            </a:p>
          </p:txBody>
        </p:sp>
        <p:grpSp>
          <p:nvGrpSpPr>
            <p:cNvPr id="146" name="Group"/>
            <p:cNvGrpSpPr/>
            <p:nvPr/>
          </p:nvGrpSpPr>
          <p:grpSpPr>
            <a:xfrm>
              <a:off x="995650" y="8236611"/>
              <a:ext cx="4470615" cy="1568851"/>
              <a:chOff x="0" y="0"/>
              <a:chExt cx="4470613" cy="1568849"/>
            </a:xfrm>
          </p:grpSpPr>
          <p:sp>
            <p:nvSpPr>
              <p:cNvPr id="144" name="Rounded Rectangle"/>
              <p:cNvSpPr/>
              <p:nvPr/>
            </p:nvSpPr>
            <p:spPr>
              <a:xfrm>
                <a:off x="0" y="0"/>
                <a:ext cx="4470614" cy="1568850"/>
              </a:xfrm>
              <a:prstGeom prst="roundRect">
                <a:avLst>
                  <a:gd name="adj" fmla="val 10000"/>
                </a:avLst>
              </a:prstGeom>
              <a:solidFill>
                <a:srgbClr val="001027"/>
              </a:solidFill>
              <a:ln w="38100" cap="flat">
                <a:solidFill>
                  <a:srgbClr val="C1EBF7"/>
                </a:solidFill>
                <a:prstDash val="solid"/>
                <a:miter lim="800000"/>
              </a:ln>
              <a:effectLst/>
            </p:spPr>
            <p:txBody>
              <a:bodyPr wrap="square" lIns="50800" tIns="50800" rIns="50800" bIns="50800" numCol="1" anchor="ctr">
                <a:noAutofit/>
              </a:bodyPr>
              <a:lstStyle/>
              <a:p>
                <a:pPr defTabSz="1778000">
                  <a:lnSpc>
                    <a:spcPct val="90000"/>
                  </a:lnSpc>
                  <a:spcBef>
                    <a:spcPts val="1500"/>
                  </a:spcBef>
                  <a:defRPr sz="4000">
                    <a:solidFill>
                      <a:srgbClr val="FFFFFF"/>
                    </a:solidFill>
                  </a:defRPr>
                </a:pPr>
              </a:p>
            </p:txBody>
          </p:sp>
          <p:sp>
            <p:nvSpPr>
              <p:cNvPr id="145" name="Devise a hacking plan"/>
              <p:cNvSpPr/>
              <p:nvPr/>
            </p:nvSpPr>
            <p:spPr>
              <a:xfrm>
                <a:off x="71350" y="784424"/>
                <a:ext cx="4327915"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marL="335845" indent="-335845" defTabSz="1778000">
                  <a:lnSpc>
                    <a:spcPct val="90000"/>
                  </a:lnSpc>
                  <a:spcBef>
                    <a:spcPts val="1600"/>
                  </a:spcBef>
                  <a:buClr>
                    <a:srgbClr val="56C5FF"/>
                  </a:buClr>
                  <a:buSzPct val="100000"/>
                  <a:buFont typeface="Arial"/>
                  <a:buChar char="•"/>
                  <a:defRPr sz="4000"/>
                </a:lvl1pPr>
              </a:lstStyle>
              <a:p>
                <a:pPr/>
                <a:r>
                  <a:t>Devise a hacking plan </a:t>
                </a:r>
              </a:p>
            </p:txBody>
          </p:sp>
        </p:grpSp>
        <p:grpSp>
          <p:nvGrpSpPr>
            <p:cNvPr id="149" name="Group"/>
            <p:cNvGrpSpPr/>
            <p:nvPr/>
          </p:nvGrpSpPr>
          <p:grpSpPr>
            <a:xfrm>
              <a:off x="6622631" y="1777742"/>
              <a:ext cx="7091966" cy="7823205"/>
              <a:chOff x="0" y="0"/>
              <a:chExt cx="7091964" cy="7823203"/>
            </a:xfrm>
          </p:grpSpPr>
          <p:sp>
            <p:nvSpPr>
              <p:cNvPr id="147" name="Rounded Rectangle"/>
              <p:cNvSpPr/>
              <p:nvPr/>
            </p:nvSpPr>
            <p:spPr>
              <a:xfrm>
                <a:off x="0" y="2698751"/>
                <a:ext cx="5961236" cy="4916773"/>
              </a:xfrm>
              <a:prstGeom prst="roundRect">
                <a:avLst>
                  <a:gd name="adj" fmla="val 10000"/>
                </a:avLst>
              </a:prstGeom>
              <a:solidFill>
                <a:srgbClr val="C1EBF7">
                  <a:alpha val="90000"/>
                </a:srgbClr>
              </a:solidFill>
              <a:ln w="25400" cap="flat">
                <a:solidFill>
                  <a:srgbClr val="001027"/>
                </a:solidFill>
                <a:prstDash val="solid"/>
                <a:miter lim="800000"/>
              </a:ln>
              <a:effectLst/>
            </p:spPr>
            <p:txBody>
              <a:bodyPr wrap="square" lIns="50800" tIns="50800" rIns="50800" bIns="50800" numCol="1" anchor="ctr">
                <a:noAutofit/>
              </a:bodyPr>
              <a:lstStyle/>
              <a:p>
                <a:pPr defTabSz="1600200">
                  <a:lnSpc>
                    <a:spcPct val="90000"/>
                  </a:lnSpc>
                  <a:spcBef>
                    <a:spcPts val="500"/>
                  </a:spcBef>
                  <a:defRPr>
                    <a:solidFill>
                      <a:srgbClr val="FFFFFF"/>
                    </a:solidFill>
                  </a:defRPr>
                </a:pPr>
              </a:p>
            </p:txBody>
          </p:sp>
          <p:sp>
            <p:nvSpPr>
              <p:cNvPr id="148" name="Launch attack and try to acquire  personal information…"/>
              <p:cNvSpPr txBox="1"/>
              <p:nvPr/>
            </p:nvSpPr>
            <p:spPr>
              <a:xfrm>
                <a:off x="113148" y="0"/>
                <a:ext cx="6978817" cy="782320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47650" tIns="247650" rIns="247650" bIns="247650" numCol="1" anchor="ctr">
                <a:noAutofit/>
              </a:bodyPr>
              <a:lstStyle/>
              <a:p>
                <a:pPr lvl="1" marL="476250" indent="-476250" defTabSz="1600200">
                  <a:lnSpc>
                    <a:spcPct val="90000"/>
                  </a:lnSpc>
                  <a:spcBef>
                    <a:spcPts val="600"/>
                  </a:spcBef>
                  <a:buClr>
                    <a:srgbClr val="56C5FF"/>
                  </a:buClr>
                  <a:buSzPct val="100000"/>
                  <a:buFont typeface="Arial"/>
                  <a:buChar char="•"/>
                </a:pPr>
              </a:p>
              <a:p>
                <a:pPr lvl="1" marL="476250" indent="-476250" defTabSz="1600200">
                  <a:lnSpc>
                    <a:spcPct val="90000"/>
                  </a:lnSpc>
                  <a:spcBef>
                    <a:spcPts val="600"/>
                  </a:spcBef>
                  <a:buClr>
                    <a:srgbClr val="56C5FF"/>
                  </a:buClr>
                  <a:buSzPct val="100000"/>
                  <a:buFont typeface="Arial"/>
                  <a:buChar char="•"/>
                </a:pPr>
              </a:p>
              <a:p>
                <a:pPr lvl="1" marL="476250" indent="-476250" defTabSz="1600200">
                  <a:lnSpc>
                    <a:spcPct val="90000"/>
                  </a:lnSpc>
                  <a:spcBef>
                    <a:spcPts val="600"/>
                  </a:spcBef>
                  <a:buClr>
                    <a:srgbClr val="56C5FF"/>
                  </a:buClr>
                  <a:buSzPct val="100000"/>
                  <a:buFont typeface="Arial"/>
                  <a:buChar char="•"/>
                </a:pPr>
              </a:p>
              <a:p>
                <a:pPr lvl="1" marL="476250" indent="-476250" defTabSz="1600200">
                  <a:lnSpc>
                    <a:spcPct val="90000"/>
                  </a:lnSpc>
                  <a:spcBef>
                    <a:spcPts val="600"/>
                  </a:spcBef>
                  <a:buClr>
                    <a:srgbClr val="56C5FF"/>
                  </a:buClr>
                  <a:buSzPct val="100000"/>
                  <a:buFont typeface="Arial"/>
                  <a:buChar char="•"/>
                </a:pPr>
                <a:r>
                  <a:t>Launch attack and try to acquire  personal information </a:t>
                </a:r>
                <a:endParaRPr>
                  <a:solidFill>
                    <a:srgbClr val="FFFFFF"/>
                  </a:solidFill>
                </a:endParaRPr>
              </a:p>
              <a:p>
                <a:pPr lvl="1" marL="476250" indent="-476250" defTabSz="1600200">
                  <a:lnSpc>
                    <a:spcPct val="90000"/>
                  </a:lnSpc>
                  <a:spcBef>
                    <a:spcPts val="600"/>
                  </a:spcBef>
                  <a:buClr>
                    <a:srgbClr val="56C5FF"/>
                  </a:buClr>
                  <a:buSzPct val="100000"/>
                  <a:buFont typeface="Arial"/>
                  <a:buChar char="•"/>
                </a:pPr>
                <a:r>
                  <a:t>Attack few system only </a:t>
                </a:r>
              </a:p>
            </p:txBody>
          </p:sp>
        </p:grpSp>
        <p:sp>
          <p:nvSpPr>
            <p:cNvPr id="150" name="Shape"/>
            <p:cNvSpPr/>
            <p:nvPr/>
          </p:nvSpPr>
          <p:spPr>
            <a:xfrm>
              <a:off x="9641706" y="1732852"/>
              <a:ext cx="5043973" cy="1561336"/>
            </a:xfrm>
            <a:custGeom>
              <a:avLst/>
              <a:gdLst/>
              <a:ahLst/>
              <a:cxnLst>
                <a:cxn ang="0">
                  <a:pos x="wd2" y="hd2"/>
                </a:cxn>
                <a:cxn ang="5400000">
                  <a:pos x="wd2" y="hd2"/>
                </a:cxn>
                <a:cxn ang="10800000">
                  <a:pos x="wd2" y="hd2"/>
                </a:cxn>
                <a:cxn ang="16200000">
                  <a:pos x="wd2" y="hd2"/>
                </a:cxn>
              </a:cxnLst>
              <a:rect l="0" t="0" r="r" b="b"/>
              <a:pathLst>
                <a:path w="21600" h="17054" fill="norm" stroke="1" extrusionOk="0">
                  <a:moveTo>
                    <a:pt x="0" y="16195"/>
                  </a:moveTo>
                  <a:lnTo>
                    <a:pt x="0" y="16195"/>
                  </a:lnTo>
                  <a:cubicBezTo>
                    <a:pt x="3420" y="835"/>
                    <a:pt x="11074" y="-4546"/>
                    <a:pt x="17096" y="4177"/>
                  </a:cubicBezTo>
                  <a:cubicBezTo>
                    <a:pt x="18730" y="6544"/>
                    <a:pt x="20135" y="9817"/>
                    <a:pt x="21206" y="13754"/>
                  </a:cubicBezTo>
                  <a:lnTo>
                    <a:pt x="21600" y="13183"/>
                  </a:lnTo>
                  <a:lnTo>
                    <a:pt x="21512" y="16625"/>
                  </a:lnTo>
                  <a:lnTo>
                    <a:pt x="20216" y="15187"/>
                  </a:lnTo>
                  <a:lnTo>
                    <a:pt x="20611" y="14616"/>
                  </a:lnTo>
                  <a:lnTo>
                    <a:pt x="20611" y="14616"/>
                  </a:lnTo>
                  <a:cubicBezTo>
                    <a:pt x="16849" y="942"/>
                    <a:pt x="9453" y="-2364"/>
                    <a:pt x="4093" y="7232"/>
                  </a:cubicBezTo>
                  <a:cubicBezTo>
                    <a:pt x="2655" y="9805"/>
                    <a:pt x="1460" y="13159"/>
                    <a:pt x="593" y="17054"/>
                  </a:cubicBezTo>
                  <a:close/>
                </a:path>
              </a:pathLst>
            </a:custGeom>
            <a:solidFill>
              <a:srgbClr val="A8A8AA"/>
            </a:solidFill>
            <a:ln w="12700" cap="flat">
              <a:noFill/>
              <a:miter lim="400000"/>
            </a:ln>
            <a:effectLst/>
          </p:spPr>
          <p:txBody>
            <a:bodyPr wrap="square" lIns="50800" tIns="50800" rIns="50800" bIns="50800" numCol="1" anchor="ctr">
              <a:noAutofit/>
            </a:bodyPr>
            <a:lstStyle/>
            <a:p>
              <a:pPr defTabSz="1371965">
                <a:lnSpc>
                  <a:spcPct val="90000"/>
                </a:lnSpc>
                <a:spcBef>
                  <a:spcPts val="2600"/>
                </a:spcBef>
                <a:defRPr>
                  <a:solidFill>
                    <a:srgbClr val="FFFFFF"/>
                  </a:solidFill>
                </a:defRPr>
              </a:pPr>
            </a:p>
          </p:txBody>
        </p:sp>
        <p:grpSp>
          <p:nvGrpSpPr>
            <p:cNvPr id="153" name="Group"/>
            <p:cNvGrpSpPr/>
            <p:nvPr/>
          </p:nvGrpSpPr>
          <p:grpSpPr>
            <a:xfrm>
              <a:off x="7464052" y="3248319"/>
              <a:ext cx="4470615" cy="1777815"/>
              <a:chOff x="0" y="0"/>
              <a:chExt cx="4470613" cy="1777813"/>
            </a:xfrm>
          </p:grpSpPr>
          <p:sp>
            <p:nvSpPr>
              <p:cNvPr id="151" name="Rounded Rectangle"/>
              <p:cNvSpPr/>
              <p:nvPr/>
            </p:nvSpPr>
            <p:spPr>
              <a:xfrm>
                <a:off x="0" y="0"/>
                <a:ext cx="4470614" cy="1777814"/>
              </a:xfrm>
              <a:prstGeom prst="roundRect">
                <a:avLst>
                  <a:gd name="adj" fmla="val 10000"/>
                </a:avLst>
              </a:prstGeom>
              <a:solidFill>
                <a:srgbClr val="001027"/>
              </a:solidFill>
              <a:ln w="38100" cap="flat">
                <a:solidFill>
                  <a:srgbClr val="C1EBF7"/>
                </a:solidFill>
                <a:prstDash val="solid"/>
                <a:miter lim="800000"/>
              </a:ln>
              <a:effectLst/>
            </p:spPr>
            <p:txBody>
              <a:bodyPr wrap="square" lIns="50800" tIns="50800" rIns="50800" bIns="50800" numCol="1" anchor="ctr">
                <a:noAutofit/>
              </a:bodyPr>
              <a:lstStyle/>
              <a:p>
                <a:pPr defTabSz="1778000">
                  <a:lnSpc>
                    <a:spcPct val="90000"/>
                  </a:lnSpc>
                  <a:spcBef>
                    <a:spcPts val="1500"/>
                  </a:spcBef>
                  <a:defRPr sz="4000">
                    <a:solidFill>
                      <a:srgbClr val="FFFFFF"/>
                    </a:solidFill>
                  </a:defRPr>
                </a:pPr>
              </a:p>
            </p:txBody>
          </p:sp>
          <p:sp>
            <p:nvSpPr>
              <p:cNvPr id="152" name="Launch the attack"/>
              <p:cNvSpPr/>
              <p:nvPr/>
            </p:nvSpPr>
            <p:spPr>
              <a:xfrm>
                <a:off x="77470" y="888907"/>
                <a:ext cx="4315675"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marL="335845" indent="-335845" defTabSz="1778000">
                  <a:lnSpc>
                    <a:spcPct val="90000"/>
                  </a:lnSpc>
                  <a:spcBef>
                    <a:spcPts val="1600"/>
                  </a:spcBef>
                  <a:buClr>
                    <a:srgbClr val="56C5FF"/>
                  </a:buClr>
                  <a:buSzPct val="100000"/>
                  <a:buFont typeface="Arial"/>
                  <a:buChar char="•"/>
                  <a:defRPr sz="4000"/>
                </a:lvl1pPr>
              </a:lstStyle>
              <a:p>
                <a:pPr/>
                <a:r>
                  <a:t>Launch the attack</a:t>
                </a:r>
              </a:p>
            </p:txBody>
          </p:sp>
        </p:grpSp>
        <p:grpSp>
          <p:nvGrpSpPr>
            <p:cNvPr id="156" name="Group"/>
            <p:cNvGrpSpPr/>
            <p:nvPr/>
          </p:nvGrpSpPr>
          <p:grpSpPr>
            <a:xfrm>
              <a:off x="13972423" y="0"/>
              <a:ext cx="5958909" cy="8274453"/>
              <a:chOff x="0" y="0"/>
              <a:chExt cx="5958907" cy="8274452"/>
            </a:xfrm>
          </p:grpSpPr>
          <p:sp>
            <p:nvSpPr>
              <p:cNvPr id="154" name="Rounded Rectangle"/>
              <p:cNvSpPr/>
              <p:nvPr/>
            </p:nvSpPr>
            <p:spPr>
              <a:xfrm>
                <a:off x="0" y="3359599"/>
                <a:ext cx="5958908" cy="4914854"/>
              </a:xfrm>
              <a:prstGeom prst="roundRect">
                <a:avLst>
                  <a:gd name="adj" fmla="val 10000"/>
                </a:avLst>
              </a:prstGeom>
              <a:solidFill>
                <a:srgbClr val="C1EBF7">
                  <a:alpha val="90000"/>
                </a:srgbClr>
              </a:solidFill>
              <a:ln w="25400" cap="flat">
                <a:solidFill>
                  <a:srgbClr val="001027"/>
                </a:solidFill>
                <a:prstDash val="solid"/>
                <a:miter lim="800000"/>
              </a:ln>
              <a:effectLst/>
            </p:spPr>
            <p:txBody>
              <a:bodyPr wrap="square" lIns="50800" tIns="50800" rIns="50800" bIns="50800" numCol="1" anchor="ctr">
                <a:noAutofit/>
              </a:bodyPr>
              <a:lstStyle/>
              <a:p>
                <a:pPr defTabSz="1600200">
                  <a:lnSpc>
                    <a:spcPct val="90000"/>
                  </a:lnSpc>
                  <a:spcBef>
                    <a:spcPts val="500"/>
                  </a:spcBef>
                  <a:defRPr>
                    <a:solidFill>
                      <a:srgbClr val="FFFFFF"/>
                    </a:solidFill>
                  </a:defRPr>
                </a:pPr>
              </a:p>
            </p:txBody>
          </p:sp>
          <p:sp>
            <p:nvSpPr>
              <p:cNvPr id="155" name="Analyze the result using specific tools…"/>
              <p:cNvSpPr txBox="1"/>
              <p:nvPr/>
            </p:nvSpPr>
            <p:spPr>
              <a:xfrm>
                <a:off x="113103" y="0"/>
                <a:ext cx="5732701" cy="69454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47650" tIns="247650" rIns="247650" bIns="247650" numCol="1" anchor="ctr">
                <a:noAutofit/>
              </a:bodyPr>
              <a:lstStyle/>
              <a:p>
                <a:pPr lvl="1" marL="476250" indent="-476250" defTabSz="1600200">
                  <a:lnSpc>
                    <a:spcPct val="90000"/>
                  </a:lnSpc>
                  <a:spcBef>
                    <a:spcPts val="600"/>
                  </a:spcBef>
                  <a:buClr>
                    <a:srgbClr val="56C5FF"/>
                  </a:buClr>
                  <a:buSzPct val="100000"/>
                  <a:buFont typeface="Arial"/>
                  <a:buChar char="•"/>
                </a:pPr>
              </a:p>
              <a:p>
                <a:pPr lvl="1" marL="476250" indent="-476250" defTabSz="1600200">
                  <a:lnSpc>
                    <a:spcPct val="90000"/>
                  </a:lnSpc>
                  <a:spcBef>
                    <a:spcPts val="600"/>
                  </a:spcBef>
                  <a:buClr>
                    <a:srgbClr val="56C5FF"/>
                  </a:buClr>
                  <a:buSzPct val="100000"/>
                  <a:buFont typeface="Arial"/>
                  <a:buChar char="•"/>
                </a:pPr>
              </a:p>
              <a:p>
                <a:pPr lvl="1" marL="476250" indent="-476250" defTabSz="1600200">
                  <a:lnSpc>
                    <a:spcPct val="90000"/>
                  </a:lnSpc>
                  <a:spcBef>
                    <a:spcPts val="600"/>
                  </a:spcBef>
                  <a:buClr>
                    <a:srgbClr val="56C5FF"/>
                  </a:buClr>
                  <a:buSzPct val="100000"/>
                  <a:buFont typeface="Arial"/>
                  <a:buChar char="•"/>
                </a:pPr>
              </a:p>
              <a:p>
                <a:pPr lvl="1" marL="476250" indent="-476250" defTabSz="1600200">
                  <a:lnSpc>
                    <a:spcPct val="90000"/>
                  </a:lnSpc>
                  <a:spcBef>
                    <a:spcPts val="600"/>
                  </a:spcBef>
                  <a:buClr>
                    <a:srgbClr val="56C5FF"/>
                  </a:buClr>
                  <a:buSzPct val="100000"/>
                  <a:buFont typeface="Arial"/>
                  <a:buChar char="•"/>
                </a:pPr>
              </a:p>
              <a:p>
                <a:pPr lvl="1" marL="476250" indent="-476250" defTabSz="1600200">
                  <a:lnSpc>
                    <a:spcPct val="90000"/>
                  </a:lnSpc>
                  <a:spcBef>
                    <a:spcPts val="600"/>
                  </a:spcBef>
                  <a:buClr>
                    <a:srgbClr val="56C5FF"/>
                  </a:buClr>
                  <a:buSzPct val="100000"/>
                  <a:buFont typeface="Arial"/>
                  <a:buChar char="•"/>
                </a:pPr>
              </a:p>
              <a:p>
                <a:pPr lvl="1" marL="476250" indent="-476250" defTabSz="1600200">
                  <a:lnSpc>
                    <a:spcPct val="90000"/>
                  </a:lnSpc>
                  <a:spcBef>
                    <a:spcPts val="600"/>
                  </a:spcBef>
                  <a:buClr>
                    <a:srgbClr val="56C5FF"/>
                  </a:buClr>
                  <a:buSzPct val="100000"/>
                  <a:buFont typeface="Arial"/>
                  <a:buChar char="•"/>
                </a:pPr>
                <a:r>
                  <a:t>Analyze the result using specific tools </a:t>
                </a:r>
                <a:endParaRPr>
                  <a:solidFill>
                    <a:srgbClr val="FFFFFF"/>
                  </a:solidFill>
                </a:endParaRPr>
              </a:p>
              <a:p>
                <a:pPr lvl="1" marL="476250" indent="-476250" defTabSz="1600200">
                  <a:lnSpc>
                    <a:spcPct val="90000"/>
                  </a:lnSpc>
                  <a:spcBef>
                    <a:spcPts val="600"/>
                  </a:spcBef>
                  <a:buClr>
                    <a:srgbClr val="56C5FF"/>
                  </a:buClr>
                  <a:buSzPct val="100000"/>
                  <a:buFont typeface="Arial"/>
                  <a:buChar char="•"/>
                </a:pPr>
                <a:r>
                  <a:t>Keep the company informed about the process </a:t>
                </a:r>
              </a:p>
            </p:txBody>
          </p:sp>
        </p:grpSp>
        <p:grpSp>
          <p:nvGrpSpPr>
            <p:cNvPr id="159" name="Group"/>
            <p:cNvGrpSpPr/>
            <p:nvPr/>
          </p:nvGrpSpPr>
          <p:grpSpPr>
            <a:xfrm>
              <a:off x="13810450" y="7396557"/>
              <a:ext cx="4470615" cy="1777815"/>
              <a:chOff x="0" y="0"/>
              <a:chExt cx="4470613" cy="1777813"/>
            </a:xfrm>
          </p:grpSpPr>
          <p:sp>
            <p:nvSpPr>
              <p:cNvPr id="157" name="Rounded Rectangle"/>
              <p:cNvSpPr/>
              <p:nvPr/>
            </p:nvSpPr>
            <p:spPr>
              <a:xfrm>
                <a:off x="0" y="0"/>
                <a:ext cx="4470614" cy="1777814"/>
              </a:xfrm>
              <a:prstGeom prst="roundRect">
                <a:avLst>
                  <a:gd name="adj" fmla="val 10000"/>
                </a:avLst>
              </a:prstGeom>
              <a:solidFill>
                <a:srgbClr val="001027"/>
              </a:solidFill>
              <a:ln w="38100" cap="flat">
                <a:solidFill>
                  <a:srgbClr val="C1EBF7"/>
                </a:solidFill>
                <a:prstDash val="solid"/>
                <a:miter lim="800000"/>
              </a:ln>
              <a:effectLst/>
            </p:spPr>
            <p:txBody>
              <a:bodyPr wrap="square" lIns="50800" tIns="50800" rIns="50800" bIns="50800" numCol="1" anchor="ctr">
                <a:noAutofit/>
              </a:bodyPr>
              <a:lstStyle/>
              <a:p>
                <a:pPr defTabSz="1778000">
                  <a:lnSpc>
                    <a:spcPct val="90000"/>
                  </a:lnSpc>
                  <a:spcBef>
                    <a:spcPts val="1500"/>
                  </a:spcBef>
                  <a:defRPr sz="4000">
                    <a:solidFill>
                      <a:srgbClr val="FFFFFF"/>
                    </a:solidFill>
                  </a:defRPr>
                </a:pPr>
              </a:p>
            </p:txBody>
          </p:sp>
          <p:sp>
            <p:nvSpPr>
              <p:cNvPr id="158" name="Assess the results"/>
              <p:cNvSpPr/>
              <p:nvPr/>
            </p:nvSpPr>
            <p:spPr>
              <a:xfrm>
                <a:off x="77469" y="888907"/>
                <a:ext cx="4315675"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marL="335845" indent="-335845" defTabSz="1778000">
                  <a:lnSpc>
                    <a:spcPct val="90000"/>
                  </a:lnSpc>
                  <a:spcBef>
                    <a:spcPts val="1600"/>
                  </a:spcBef>
                  <a:buClr>
                    <a:srgbClr val="56C5FF"/>
                  </a:buClr>
                  <a:buSzPct val="100000"/>
                  <a:buFont typeface="Arial"/>
                  <a:buChar char="•"/>
                  <a:defRPr sz="4000"/>
                </a:lvl1pPr>
              </a:lstStyle>
              <a:p>
                <a:pPr/>
                <a:r>
                  <a:t>Assess the results </a:t>
                </a:r>
              </a:p>
            </p:txBody>
          </p:sp>
        </p:grpSp>
      </p:gr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Title 1"/>
          <p:cNvSpPr txBox="1"/>
          <p:nvPr>
            <p:ph type="title"/>
          </p:nvPr>
        </p:nvSpPr>
        <p:spPr>
          <a:prstGeom prst="rect">
            <a:avLst/>
          </a:prstGeom>
        </p:spPr>
        <p:txBody>
          <a:bodyPr/>
          <a:lstStyle/>
          <a:p>
            <a:pPr/>
            <a:r>
              <a:t>Types of hacking </a:t>
            </a:r>
          </a:p>
        </p:txBody>
      </p:sp>
      <p:sp>
        <p:nvSpPr>
          <p:cNvPr id="163" name="Content Placeholder 2"/>
          <p:cNvSpPr txBox="1"/>
          <p:nvPr>
            <p:ph type="body" idx="1"/>
          </p:nvPr>
        </p:nvSpPr>
        <p:spPr>
          <a:prstGeom prst="rect">
            <a:avLst/>
          </a:prstGeom>
        </p:spPr>
        <p:txBody>
          <a:bodyPr/>
          <a:lstStyle/>
          <a:p>
            <a:pPr marL="427227" indent="-427227" defTabSz="478790">
              <a:lnSpc>
                <a:spcPct val="81000"/>
              </a:lnSpc>
              <a:spcBef>
                <a:spcPts val="3700"/>
              </a:spcBef>
              <a:defRPr sz="3712"/>
            </a:pPr>
            <a:r>
              <a:t>Key logger</a:t>
            </a:r>
          </a:p>
          <a:p>
            <a:pPr marL="427227" indent="-427227" defTabSz="478790">
              <a:lnSpc>
                <a:spcPct val="81000"/>
              </a:lnSpc>
              <a:spcBef>
                <a:spcPts val="3700"/>
              </a:spcBef>
              <a:defRPr sz="3712"/>
            </a:pPr>
            <a:r>
              <a:t>Denial of service </a:t>
            </a:r>
          </a:p>
          <a:p>
            <a:pPr marL="427227" indent="-427227" defTabSz="478790">
              <a:lnSpc>
                <a:spcPct val="81000"/>
              </a:lnSpc>
              <a:spcBef>
                <a:spcPts val="3700"/>
              </a:spcBef>
              <a:defRPr sz="3712"/>
            </a:pPr>
            <a:r>
              <a:t>Waterhole attacks </a:t>
            </a:r>
          </a:p>
          <a:p>
            <a:pPr marL="427227" indent="-427227" defTabSz="478790">
              <a:lnSpc>
                <a:spcPct val="81000"/>
              </a:lnSpc>
              <a:spcBef>
                <a:spcPts val="3700"/>
              </a:spcBef>
              <a:defRPr sz="3712"/>
            </a:pPr>
            <a:r>
              <a:t>Fake WAP</a:t>
            </a:r>
          </a:p>
          <a:p>
            <a:pPr marL="427227" indent="-427227" defTabSz="478790">
              <a:lnSpc>
                <a:spcPct val="81000"/>
              </a:lnSpc>
              <a:spcBef>
                <a:spcPts val="3700"/>
              </a:spcBef>
              <a:defRPr sz="3712"/>
            </a:pPr>
            <a:r>
              <a:t>Eavesdropping</a:t>
            </a:r>
          </a:p>
          <a:p>
            <a:pPr marL="427227" indent="-427227" defTabSz="478790">
              <a:lnSpc>
                <a:spcPct val="81000"/>
              </a:lnSpc>
              <a:spcBef>
                <a:spcPts val="3700"/>
              </a:spcBef>
              <a:defRPr sz="3712"/>
            </a:pPr>
            <a:r>
              <a:t>Phishing</a:t>
            </a:r>
          </a:p>
          <a:p>
            <a:pPr marL="427227" indent="-427227" defTabSz="478790">
              <a:lnSpc>
                <a:spcPct val="81000"/>
              </a:lnSpc>
              <a:spcBef>
                <a:spcPts val="3700"/>
              </a:spcBef>
              <a:defRPr sz="3712"/>
            </a:pPr>
            <a:r>
              <a:t>Virus , Trojan , etc..</a:t>
            </a:r>
          </a:p>
          <a:p>
            <a:pPr marL="427227" indent="-427227" defTabSz="478790">
              <a:lnSpc>
                <a:spcPct val="81000"/>
              </a:lnSpc>
              <a:spcBef>
                <a:spcPts val="3700"/>
              </a:spcBef>
              <a:defRPr sz="3712"/>
            </a:pPr>
            <a:r>
              <a:t>Clickjacking attacks.</a:t>
            </a:r>
          </a:p>
          <a:p>
            <a:pPr marL="427227" indent="-427227" defTabSz="478790">
              <a:lnSpc>
                <a:spcPct val="81000"/>
              </a:lnSpc>
              <a:spcBef>
                <a:spcPts val="3700"/>
              </a:spcBef>
              <a:defRPr sz="3712"/>
            </a:pPr>
            <a:r>
              <a:t>Cookie theft</a:t>
            </a:r>
          </a:p>
          <a:p>
            <a:pPr marL="427227" indent="-427227" defTabSz="478790">
              <a:lnSpc>
                <a:spcPct val="81000"/>
              </a:lnSpc>
              <a:spcBef>
                <a:spcPts val="3700"/>
              </a:spcBef>
              <a:defRPr sz="3712"/>
            </a:pPr>
            <a:r>
              <a:t>Bait and switch</a:t>
            </a:r>
          </a:p>
        </p:txBody>
      </p:sp>
    </p:spTree>
  </p:cSld>
  <p:clrMapOvr>
    <a:masterClrMapping/>
  </p:clrMapOvr>
  <mc:AlternateContent xmlns:mc="http://schemas.openxmlformats.org/markup-compatibility/2006">
    <mc:Choice xmlns:p14="http://schemas.microsoft.com/office/powerpoint/2010/main" Requires="p14">
      <p:transition spd="slow" advClick="1" p14:dur="12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Title 1"/>
          <p:cNvSpPr txBox="1"/>
          <p:nvPr>
            <p:ph type="title"/>
          </p:nvPr>
        </p:nvSpPr>
        <p:spPr>
          <a:prstGeom prst="rect">
            <a:avLst/>
          </a:prstGeom>
        </p:spPr>
        <p:txBody>
          <a:bodyPr/>
          <a:lstStyle/>
          <a:p>
            <a:pPr/>
            <a:r>
              <a:t>Key logger </a:t>
            </a:r>
          </a:p>
        </p:txBody>
      </p:sp>
      <p:sp>
        <p:nvSpPr>
          <p:cNvPr id="166" name="Content Placeholder 2"/>
          <p:cNvSpPr txBox="1"/>
          <p:nvPr>
            <p:ph type="body" idx="1"/>
          </p:nvPr>
        </p:nvSpPr>
        <p:spPr>
          <a:prstGeom prst="rect">
            <a:avLst/>
          </a:prstGeom>
        </p:spPr>
        <p:txBody>
          <a:bodyPr/>
          <a:lstStyle/>
          <a:p>
            <a:pPr marL="456691" indent="-456691" defTabSz="511809">
              <a:spcBef>
                <a:spcPts val="4000"/>
              </a:spcBef>
              <a:defRPr sz="3968"/>
            </a:pPr>
            <a:r>
              <a:t>Key logger is the simple software that records the key sequence and strokes of the keyboard into a log file of your machine. </a:t>
            </a:r>
          </a:p>
          <a:p>
            <a:pPr marL="456691" indent="-456691" defTabSz="511809">
              <a:spcBef>
                <a:spcPts val="4000"/>
              </a:spcBef>
              <a:defRPr sz="3968"/>
            </a:pPr>
            <a:r>
              <a:t>This log file may even contain your personal ID and password.</a:t>
            </a:r>
          </a:p>
          <a:p>
            <a:pPr marL="456691" indent="-456691" defTabSz="511809">
              <a:spcBef>
                <a:spcPts val="4000"/>
              </a:spcBef>
              <a:defRPr sz="3968"/>
            </a:pPr>
            <a:r>
              <a:t>Also knows as keyboard capturing, it can be either software or hardware.</a:t>
            </a:r>
          </a:p>
          <a:p>
            <a:pPr marL="456691" indent="-456691" defTabSz="511809">
              <a:spcBef>
                <a:spcPts val="4000"/>
              </a:spcBef>
              <a:defRPr sz="3968"/>
            </a:pPr>
            <a:r>
              <a:t> while software- based  targets the program installed in computer or system, hardware devices target mainly o keyboards, electromagnetic emissions , smart phone sensors, etc..,</a:t>
            </a:r>
          </a:p>
          <a:p>
            <a:pPr marL="456691" indent="-456691" defTabSz="511809">
              <a:spcBef>
                <a:spcPts val="4000"/>
              </a:spcBef>
              <a:defRPr sz="3968"/>
            </a:pPr>
            <a:r>
              <a:t>Key logger is the one of the main reasons why online banking sites give you an option to use their virtual keyboard </a:t>
            </a:r>
          </a:p>
          <a:p>
            <a:pPr marL="456691" indent="-456691" defTabSz="511809">
              <a:spcBef>
                <a:spcPts val="4000"/>
              </a:spcBef>
              <a:defRPr sz="3968"/>
            </a:pPr>
            <a:r>
              <a:t>So, whenever your operating a computer in public setting, try to take some precaution </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Click="1" p14:dur="1200">
        <p15:prstTrans prst="fallOver"/>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8" name="Image" descr="Image"/>
          <p:cNvPicPr>
            <a:picLocks noChangeAspect="1"/>
          </p:cNvPicPr>
          <p:nvPr/>
        </p:nvPicPr>
        <p:blipFill>
          <a:blip r:embed="rId2">
            <a:extLst/>
          </a:blip>
          <a:stretch>
            <a:fillRect/>
          </a:stretch>
        </p:blipFill>
        <p:spPr>
          <a:xfrm>
            <a:off x="1150960" y="1331278"/>
            <a:ext cx="12319001" cy="5461001"/>
          </a:xfrm>
          <a:prstGeom prst="rect">
            <a:avLst/>
          </a:prstGeom>
          <a:ln w="12700">
            <a:miter lim="400000"/>
          </a:ln>
        </p:spPr>
      </p:pic>
      <p:pic>
        <p:nvPicPr>
          <p:cNvPr id="169" name="Image" descr="Image"/>
          <p:cNvPicPr>
            <a:picLocks noChangeAspect="1"/>
          </p:cNvPicPr>
          <p:nvPr/>
        </p:nvPicPr>
        <p:blipFill>
          <a:blip r:embed="rId3">
            <a:extLst/>
          </a:blip>
          <a:stretch>
            <a:fillRect/>
          </a:stretch>
        </p:blipFill>
        <p:spPr>
          <a:xfrm>
            <a:off x="15755534" y="7951792"/>
            <a:ext cx="5038352" cy="3458057"/>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200">
        <p:checker dir="horz"/>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Showroom">
  <a:themeElements>
    <a:clrScheme name="Showroom">
      <a:dk1>
        <a:srgbClr val="535353"/>
      </a:dk1>
      <a:lt1>
        <a:srgbClr val="340053"/>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Showroom">
  <a:themeElements>
    <a:clrScheme name="Showroom">
      <a:dk1>
        <a:srgbClr val="000000"/>
      </a:dk1>
      <a:lt1>
        <a:srgbClr val="FFFFFF"/>
      </a:lt1>
      <a:dk2>
        <a:srgbClr val="5A5F5E"/>
      </a:dk2>
      <a:lt2>
        <a:srgbClr val="B4B4B4"/>
      </a:lt2>
      <a:accent1>
        <a:srgbClr val="78AAB3"/>
      </a:accent1>
      <a:accent2>
        <a:srgbClr val="9A9671"/>
      </a:accent2>
      <a:accent3>
        <a:srgbClr val="D9971A"/>
      </a:accent3>
      <a:accent4>
        <a:srgbClr val="D7620E"/>
      </a:accent4>
      <a:accent5>
        <a:srgbClr val="A61702"/>
      </a:accent5>
      <a:accent6>
        <a:srgbClr val="606B7E"/>
      </a:accent6>
      <a:hlink>
        <a:srgbClr val="0000FF"/>
      </a:hlink>
      <a:folHlink>
        <a:srgbClr val="FF00FF"/>
      </a:folHlink>
    </a:clrScheme>
    <a:fontScheme name="Showroom">
      <a:majorFont>
        <a:latin typeface="Gill Sans Light"/>
        <a:ea typeface="Gill Sans Light"/>
        <a:cs typeface="Gill Sans Light"/>
      </a:majorFont>
      <a:minorFont>
        <a:latin typeface="Gill Sans Light"/>
        <a:ea typeface="Gill Sans Light"/>
        <a:cs typeface="Gill Sans Light"/>
      </a:minorFont>
    </a:fontScheme>
    <a:fmtScheme name="Showroom">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808785"/>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5A5F5E"/>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535353"/>
            </a:solidFill>
            <a:effectLst/>
            <a:uFillTx/>
            <a:latin typeface="+mn-lt"/>
            <a:ea typeface="+mn-ea"/>
            <a:cs typeface="+mn-cs"/>
            <a:sym typeface="Gill Sans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